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3.xml" ContentType="application/vnd.openxmlformats-officedocument.theme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4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5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8" r:id="rId2"/>
    <p:sldMasterId id="2147483737" r:id="rId3"/>
    <p:sldMasterId id="2147483783" r:id="rId4"/>
    <p:sldMasterId id="2147483815" r:id="rId5"/>
  </p:sldMasterIdLst>
  <p:notesMasterIdLst>
    <p:notesMasterId r:id="rId20"/>
  </p:notesMasterIdLst>
  <p:sldIdLst>
    <p:sldId id="377" r:id="rId6"/>
    <p:sldId id="364" r:id="rId7"/>
    <p:sldId id="365" r:id="rId8"/>
    <p:sldId id="366" r:id="rId9"/>
    <p:sldId id="367" r:id="rId10"/>
    <p:sldId id="368" r:id="rId11"/>
    <p:sldId id="369" r:id="rId12"/>
    <p:sldId id="379" r:id="rId13"/>
    <p:sldId id="371" r:id="rId14"/>
    <p:sldId id="363" r:id="rId15"/>
    <p:sldId id="372" r:id="rId16"/>
    <p:sldId id="378" r:id="rId17"/>
    <p:sldId id="376" r:id="rId18"/>
    <p:sldId id="283" r:id="rId19"/>
  </p:sldIdLst>
  <p:sldSz cx="12192000" cy="6858000"/>
  <p:notesSz cx="6858000" cy="9144000"/>
  <p:defaultTextStyle>
    <a:defPPr>
      <a:defRPr lang="en-US"/>
    </a:defPPr>
    <a:lvl1pPr marL="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6973" userDrawn="1">
          <p15:clr>
            <a:srgbClr val="A4A3A4"/>
          </p15:clr>
        </p15:guide>
        <p15:guide id="4" pos="270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E9F9E"/>
    <a:srgbClr val="F46741"/>
    <a:srgbClr val="75C2AC"/>
    <a:srgbClr val="AB6D28"/>
    <a:srgbClr val="F58A4D"/>
    <a:srgbClr val="004A8F"/>
    <a:srgbClr val="FFC000"/>
    <a:srgbClr val="E6E7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364" autoAdjust="0"/>
    <p:restoredTop sz="82792" autoAdjust="0"/>
  </p:normalViewPr>
  <p:slideViewPr>
    <p:cSldViewPr snapToGrid="0" snapToObjects="1" showGuides="1">
      <p:cViewPr varScale="1">
        <p:scale>
          <a:sx n="92" d="100"/>
          <a:sy n="92" d="100"/>
        </p:scale>
        <p:origin x="576" y="78"/>
      </p:cViewPr>
      <p:guideLst>
        <p:guide orient="horz" pos="2160"/>
        <p:guide pos="3840"/>
        <p:guide pos="6973"/>
        <p:guide pos="27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80-4B28-8045-F588CAE712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D80-4B28-8045-F588CAE712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D80-4B28-8045-F588CAE712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40759488"/>
        <c:axId val="981201792"/>
      </c:barChart>
      <c:catAx>
        <c:axId val="9407594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1201792"/>
        <c:crosses val="autoZero"/>
        <c:auto val="1"/>
        <c:lblAlgn val="ctr"/>
        <c:lblOffset val="100"/>
        <c:noMultiLvlLbl val="0"/>
      </c:catAx>
      <c:valAx>
        <c:axId val="9812017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407594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2C1-423E-A4CE-EEFB281B790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2C1-423E-A4CE-EEFB281B790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2C1-423E-A4CE-EEFB281B790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2C1-423E-A4CE-EEFB281B790C}"/>
              </c:ext>
            </c:extLst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  <c:pt idx="3">
                  <c:v>1.2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C2C1-423E-A4CE-EEFB281B790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6"/>
      </c:doughnut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083-4177-B5F5-ACFDED93807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083-4177-B5F5-ACFDED93807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083-4177-B5F5-ACFDED938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78352832"/>
        <c:axId val="1146497152"/>
      </c:lineChart>
      <c:catAx>
        <c:axId val="978352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46497152"/>
        <c:crosses val="autoZero"/>
        <c:auto val="1"/>
        <c:lblAlgn val="ctr"/>
        <c:lblOffset val="100"/>
        <c:noMultiLvlLbl val="0"/>
      </c:catAx>
      <c:valAx>
        <c:axId val="11464971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78352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370002-8CF6-7D4A-9892-72EF0F778771}" type="datetimeFigureOut">
              <a:rPr lang="en-US" smtClean="0"/>
              <a:t>11/5/2019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5AC4A-C2E8-C948-87D2-D52D949563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0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17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26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434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543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652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760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869" algn="l" defTabSz="91421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897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5AC4A-C2E8-C948-87D2-D52D94956376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920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28834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32163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676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5839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511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69682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779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F5AC4A-C2E8-C948-87D2-D52D9495637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4077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5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emf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4.png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87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88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emf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4.jp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emf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emf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7.jpg"/><Relationship Id="rId1" Type="http://schemas.openxmlformats.org/officeDocument/2006/relationships/slideMaster" Target="../slideMasters/slideMaster5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5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emf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.emf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99.jp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5.jpeg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9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35.jpeg"/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1.jpe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5.jpe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3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emf"/><Relationship Id="rId4" Type="http://schemas.openxmlformats.org/officeDocument/2006/relationships/image" Target="../media/image5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69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9.png"/><Relationship Id="rId4" Type="http://schemas.openxmlformats.org/officeDocument/2006/relationships/image" Target="../media/image74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7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38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emf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75.jpeg"/><Relationship Id="rId2" Type="http://schemas.openxmlformats.org/officeDocument/2006/relationships/image" Target="../media/image76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44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6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1.jpe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5.jpeg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emf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59.jp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0.jp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61.jp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75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81" y="2570790"/>
            <a:ext cx="10918493" cy="1225216"/>
          </a:xfrm>
        </p:spPr>
        <p:txBody>
          <a:bodyPr anchor="b">
            <a:noAutofit/>
          </a:bodyPr>
          <a:lstStyle>
            <a:lvl1pPr algn="ctr"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42938"/>
            <a:ext cx="1340199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561" y="4145243"/>
            <a:ext cx="304879" cy="23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561213" y="6064758"/>
            <a:ext cx="1003561" cy="1651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46281" y="6167798"/>
            <a:ext cx="2596239" cy="323056"/>
          </a:xfrm>
        </p:spPr>
        <p:txBody>
          <a:bodyPr/>
          <a:lstStyle>
            <a:lvl1pPr>
              <a:defRPr sz="70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3360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1"/>
            <a:ext cx="7298051" cy="1336040"/>
          </a:xfrm>
        </p:spPr>
        <p:txBody>
          <a:bodyPr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9457" y="3505200"/>
            <a:ext cx="3159948" cy="1371600"/>
          </a:xfrm>
        </p:spPr>
        <p:txBody>
          <a:bodyPr>
            <a:noAutofit/>
          </a:bodyPr>
          <a:lstStyle>
            <a:lvl1pPr>
              <a:defRPr sz="2500" cap="all" baseline="0">
                <a:solidFill>
                  <a:srgbClr val="F46741"/>
                </a:solidFill>
              </a:defRPr>
            </a:lvl1pPr>
            <a:lvl2pPr>
              <a:defRPr sz="2500">
                <a:solidFill>
                  <a:srgbClr val="F46741"/>
                </a:solidFill>
              </a:defRPr>
            </a:lvl2pPr>
            <a:lvl3pPr>
              <a:defRPr sz="2500">
                <a:solidFill>
                  <a:srgbClr val="F46741"/>
                </a:solidFill>
              </a:defRPr>
            </a:lvl3pPr>
            <a:lvl4pPr>
              <a:defRPr sz="2500">
                <a:solidFill>
                  <a:srgbClr val="F46741"/>
                </a:solidFill>
              </a:defRPr>
            </a:lvl4pPr>
            <a:lvl5pPr>
              <a:defRPr sz="2500">
                <a:solidFill>
                  <a:srgbClr val="F4674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266723" y="3505200"/>
            <a:ext cx="7298051" cy="2062163"/>
          </a:xfrm>
        </p:spPr>
        <p:txBody>
          <a:bodyPr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943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 userDrawn="1">
          <p15:clr>
            <a:srgbClr val="FBAE40"/>
          </p15:clr>
        </p15:guide>
        <p15:guide id="2" pos="2688" userDrawn="1">
          <p15:clr>
            <a:srgbClr val="FBAE40"/>
          </p15:clr>
        </p15:guide>
        <p15:guide id="3" orient="horz" pos="1008" userDrawn="1">
          <p15:clr>
            <a:srgbClr val="FBAE40"/>
          </p15:clr>
        </p15:guide>
      </p15:sldGuideLst>
    </p:ext>
  </p:extLs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bg>
      <p:bgPr>
        <a:solidFill>
          <a:srgbClr val="F46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0428E0B-5A53-1B46-BACB-5E26032BEF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B3D96DF-5430-7A49-A434-33DADD1BEF3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08726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al">
    <p:bg>
      <p:bgPr>
        <a:solidFill>
          <a:srgbClr val="75C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6B8FD21-3729-FD45-96F6-6765E4C59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C2AEF4ED-B5CE-4444-9501-99FCA10BDCE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69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own">
    <p:bg>
      <p:bgPr>
        <a:solidFill>
          <a:srgbClr val="AB6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AC24364D-6B33-EE4D-8C53-3C771912717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B0D104-8879-EF44-9FF9-706C9E4F8B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4463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2" y="3607360"/>
            <a:ext cx="304879" cy="23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5E947-1498-564F-843C-A6346209F69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41E2681-E0B4-EF4C-BAA3-2245CF924AD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52EAE3D-6799-2D44-8E72-FE0FFB95F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EEC13-4D9F-C447-8ED9-4AC7748EA46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28650"/>
            <a:ext cx="1303583" cy="7535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A42E003-9238-7F4C-BCFA-DE768C510F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577FD-D322-6B4B-BC30-48C4E458C10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Release Innovation™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B5C75-3316-9440-AD52-1B9DBAB116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FB414D7-6D5C-9C41-B3CD-B24C8768F77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AFA96B4-816B-4E4E-AD2E-A5A6FA689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83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81" y="2570790"/>
            <a:ext cx="10918493" cy="1225216"/>
          </a:xfrm>
        </p:spPr>
        <p:txBody>
          <a:bodyPr anchor="b">
            <a:noAutofit/>
          </a:bodyPr>
          <a:lstStyle>
            <a:lvl1pPr algn="ctr"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42938"/>
            <a:ext cx="1340199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1" y="4145243"/>
            <a:ext cx="304879" cy="23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213" y="6064758"/>
            <a:ext cx="1003561" cy="1651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46281" y="6167798"/>
            <a:ext cx="2596239" cy="323056"/>
          </a:xfrm>
        </p:spPr>
        <p:txBody>
          <a:bodyPr/>
          <a:lstStyle>
            <a:lvl1pPr>
              <a:defRPr sz="70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851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80" y="2703096"/>
            <a:ext cx="8757696" cy="1599484"/>
          </a:xfrm>
        </p:spPr>
        <p:txBody>
          <a:bodyPr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4302579"/>
            <a:ext cx="374748" cy="28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2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80" y="2703096"/>
            <a:ext cx="8757696" cy="1599484"/>
          </a:xfrm>
        </p:spPr>
        <p:txBody>
          <a:bodyPr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5393625"/>
            <a:ext cx="374748" cy="2857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7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7840" y="2106386"/>
            <a:ext cx="10923964" cy="506186"/>
          </a:xfrm>
        </p:spPr>
        <p:txBody>
          <a:bodyPr>
            <a:noAutofit/>
          </a:bodyPr>
          <a:lstStyle>
            <a:lvl1pPr algn="ctr">
              <a:defRPr sz="325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54173" y="4314221"/>
            <a:ext cx="2697913" cy="620599"/>
          </a:xfrm>
        </p:spPr>
        <p:txBody>
          <a:bodyPr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u="none" strike="noStrike" kern="1200" baseline="0"/>
            </a:lvl1pPr>
          </a:lstStyle>
          <a:p>
            <a:pPr marL="0" marR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Quality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smtClean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/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/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77" y="2882353"/>
            <a:ext cx="1146347" cy="101803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931" y="2882353"/>
            <a:ext cx="1076224" cy="98450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921" y="2905213"/>
            <a:ext cx="1158542" cy="97231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973" y="2832061"/>
            <a:ext cx="1045736" cy="104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24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568">
          <p15:clr>
            <a:srgbClr val="FBAE40"/>
          </p15:clr>
        </p15:guide>
        <p15:guide id="3" pos="2112">
          <p15:clr>
            <a:srgbClr val="FBAE40"/>
          </p15:clr>
        </p15:guide>
        <p15:guide id="4" orient="horz" pos="1776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0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561" y="3607360"/>
            <a:ext cx="304879" cy="23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561213" y="6064758"/>
            <a:ext cx="1003561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10914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7840" y="2106386"/>
            <a:ext cx="10923964" cy="506186"/>
          </a:xfrm>
        </p:spPr>
        <p:txBody>
          <a:bodyPr>
            <a:noAutofit/>
          </a:bodyPr>
          <a:lstStyle>
            <a:lvl1pPr algn="ctr">
              <a:defRPr sz="325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654173" y="4322603"/>
            <a:ext cx="2697913" cy="620599"/>
          </a:xfrm>
        </p:spPr>
        <p:txBody>
          <a:bodyPr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u="none" strike="noStrike" kern="1200" baseline="0"/>
            </a:lvl1pPr>
          </a:lstStyle>
          <a:p>
            <a:pPr marL="0" marR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Quality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22490"/>
            <a:ext cx="2743915" cy="620713"/>
          </a:xfrm>
        </p:spPr>
        <p:txBody>
          <a:bodyPr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smtClean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22490"/>
            <a:ext cx="2743915" cy="620712"/>
          </a:xfrm>
        </p:spPr>
        <p:txBody>
          <a:bodyPr/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22490"/>
            <a:ext cx="2710534" cy="620712"/>
          </a:xfrm>
        </p:spPr>
        <p:txBody>
          <a:bodyPr/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628" y="2963887"/>
            <a:ext cx="875004" cy="944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590" y="2895307"/>
            <a:ext cx="868906" cy="9753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28" y="2913595"/>
            <a:ext cx="1115859" cy="996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961" y="2857207"/>
            <a:ext cx="859760" cy="1011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02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568">
          <p15:clr>
            <a:srgbClr val="FBAE40"/>
          </p15:clr>
        </p15:guide>
        <p15:guide id="3" pos="2112">
          <p15:clr>
            <a:srgbClr val="FBAE40"/>
          </p15:clr>
        </p15:guide>
        <p15:guide id="4" orient="horz" pos="1776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37840" y="2106386"/>
            <a:ext cx="10923964" cy="506186"/>
          </a:xfrm>
        </p:spPr>
        <p:txBody>
          <a:bodyPr>
            <a:noAutofit/>
          </a:bodyPr>
          <a:lstStyle>
            <a:lvl1pPr algn="ctr">
              <a:defRPr sz="3250" cap="none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3" hasCustomPrompt="1"/>
          </p:nvPr>
        </p:nvSpPr>
        <p:spPr>
          <a:xfrm>
            <a:off x="2026130" y="4322603"/>
            <a:ext cx="2697913" cy="620599"/>
          </a:xfrm>
        </p:spPr>
        <p:txBody>
          <a:bodyPr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b="0" i="0" u="none" strike="noStrike" kern="1200" baseline="0"/>
            </a:lvl1pPr>
          </a:lstStyle>
          <a:p>
            <a:pPr marL="0" marR="0" indent="0" algn="ctr" defTabSz="18284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 Quality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24043" y="4322490"/>
            <a:ext cx="2743915" cy="620713"/>
          </a:xfrm>
        </p:spPr>
        <p:txBody>
          <a:bodyPr/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smtClean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467957" y="4322490"/>
            <a:ext cx="2743915" cy="620712"/>
          </a:xfrm>
        </p:spPr>
        <p:txBody>
          <a:bodyPr/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083" y="3310656"/>
            <a:ext cx="1247215" cy="6589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652" y="2902692"/>
            <a:ext cx="1104697" cy="10668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08" y="2972862"/>
            <a:ext cx="668413" cy="996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11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5568">
          <p15:clr>
            <a:srgbClr val="FBAE40"/>
          </p15:clr>
        </p15:guide>
        <p15:guide id="3" pos="2112">
          <p15:clr>
            <a:srgbClr val="FBAE40"/>
          </p15:clr>
        </p15:guide>
        <p15:guide id="4" orient="horz" pos="1776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eature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63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eature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86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0810" y="1600200"/>
            <a:ext cx="10923964" cy="12212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75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10912347" cy="33784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29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2385" y="2821490"/>
            <a:ext cx="7294874" cy="2696995"/>
          </a:xfrm>
        </p:spPr>
        <p:txBody>
          <a:bodyPr>
            <a:normAutofit/>
          </a:bodyPr>
          <a:lstStyle>
            <a:lvl1pPr algn="ctr">
              <a:defRPr sz="2100" baseline="0"/>
            </a:lvl1pPr>
            <a:lvl2pPr algn="ctr">
              <a:defRPr sz="2100" baseline="0"/>
            </a:lvl2pPr>
            <a:lvl3pPr algn="ctr">
              <a:defRPr sz="2100" baseline="0"/>
            </a:lvl3pPr>
            <a:lvl4pPr algn="ctr">
              <a:defRPr sz="2100" baseline="0"/>
            </a:lvl4pPr>
            <a:lvl5pPr algn="ctr">
              <a:defRPr sz="210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178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2350546" cy="12212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2360142" cy="33784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86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/Mis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2350546" cy="12212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2360142" cy="33784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27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33604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1"/>
            <a:ext cx="7298051" cy="1336040"/>
          </a:xfrm>
        </p:spPr>
        <p:txBody>
          <a:bodyPr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9457" y="3505200"/>
            <a:ext cx="3159948" cy="1371600"/>
          </a:xfrm>
        </p:spPr>
        <p:txBody>
          <a:bodyPr>
            <a:noAutofit/>
          </a:bodyPr>
          <a:lstStyle>
            <a:lvl1pPr>
              <a:defRPr sz="2500" cap="all" baseline="0">
                <a:solidFill>
                  <a:srgbClr val="F46741"/>
                </a:solidFill>
              </a:defRPr>
            </a:lvl1pPr>
            <a:lvl2pPr>
              <a:defRPr sz="2500">
                <a:solidFill>
                  <a:srgbClr val="F46741"/>
                </a:solidFill>
              </a:defRPr>
            </a:lvl2pPr>
            <a:lvl3pPr>
              <a:defRPr sz="2500">
                <a:solidFill>
                  <a:srgbClr val="F46741"/>
                </a:solidFill>
              </a:defRPr>
            </a:lvl3pPr>
            <a:lvl4pPr>
              <a:defRPr sz="2500">
                <a:solidFill>
                  <a:srgbClr val="F46741"/>
                </a:solidFill>
              </a:defRPr>
            </a:lvl4pPr>
            <a:lvl5pPr>
              <a:defRPr sz="2500">
                <a:solidFill>
                  <a:srgbClr val="F4674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266723" y="3505200"/>
            <a:ext cx="7298051" cy="2062163"/>
          </a:xfrm>
        </p:spPr>
        <p:txBody>
          <a:bodyPr>
            <a:norm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42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50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646282" y="6199773"/>
            <a:ext cx="2849608" cy="365125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4349893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48">
          <p15:clr>
            <a:srgbClr val="FBAE40"/>
          </p15:clr>
        </p15:guide>
      </p15:sldGuideLst>
    </p:ext>
  </p:extLs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i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3163124" cy="12212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2360142" cy="33784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8051" cy="4021138"/>
          </a:xfrm>
        </p:spPr>
        <p:txBody>
          <a:bodyPr>
            <a:normAutofit/>
          </a:bodyPr>
          <a:lstStyle>
            <a:lvl1pPr marL="228600" indent="-228600">
              <a:buFont typeface="Arial" charset="0"/>
              <a:buChar char="•"/>
              <a:defRPr sz="2100" baseline="0"/>
            </a:lvl1pPr>
            <a:lvl2pPr marL="685686" indent="-228600">
              <a:buFont typeface="Arial" charset="0"/>
              <a:buChar char="•"/>
              <a:defRPr sz="1750" baseline="0"/>
            </a:lvl2pPr>
            <a:lvl3pPr marL="1142772" indent="-228600">
              <a:buClr>
                <a:srgbClr val="F46741"/>
              </a:buClr>
              <a:buFont typeface="Arial" charset="0"/>
              <a:buChar char="•"/>
              <a:defRPr sz="1750" baseline="0"/>
            </a:lvl3pPr>
            <a:lvl4pPr marL="1599857" indent="-228600">
              <a:buFont typeface="Arial" charset="0"/>
              <a:buChar char="•"/>
              <a:defRPr sz="1200" baseline="0"/>
            </a:lvl4pPr>
            <a:lvl5pPr marL="2056943" indent="-228600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1927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i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2350546" cy="12212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6213" y="2821489"/>
            <a:ext cx="2053180" cy="3378493"/>
          </a:xfrm>
        </p:spPr>
        <p:txBody>
          <a:bodyPr>
            <a:normAutofit/>
          </a:bodyPr>
          <a:lstStyle>
            <a:lvl1pPr>
              <a:defRPr sz="1200" b="1" i="0" cap="all" spc="50" baseline="0"/>
            </a:lvl1pPr>
            <a:lvl2pPr>
              <a:defRPr sz="1200" b="1" i="0" cap="all" spc="50" baseline="0"/>
            </a:lvl2pPr>
            <a:lvl3pPr>
              <a:defRPr sz="1200" b="1" i="0" cap="all" spc="50" baseline="0"/>
            </a:lvl3pPr>
            <a:lvl4pPr>
              <a:defRPr sz="1200" b="1" i="0" cap="all" spc="50" baseline="0"/>
            </a:lvl4pPr>
            <a:lvl5pPr>
              <a:defRPr sz="1200" b="1" i="0" cap="all" spc="5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908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Histor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3163124" cy="1221289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2360142" cy="337849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43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4266723" cy="685800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4" y="2286000"/>
            <a:ext cx="7925276" cy="872837"/>
          </a:xfrm>
        </p:spPr>
        <p:txBody>
          <a:bodyPr/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22" y="3468832"/>
            <a:ext cx="3466479" cy="132283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5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6"/>
            <a:ext cx="4266723" cy="6855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4" y="2286000"/>
            <a:ext cx="7925276" cy="872837"/>
          </a:xfrm>
        </p:spPr>
        <p:txBody>
          <a:bodyPr/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52" y="3468832"/>
            <a:ext cx="4125018" cy="13045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72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76"/>
            <a:ext cx="4266723" cy="6855448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3" y="1413164"/>
            <a:ext cx="7925276" cy="872837"/>
          </a:xfrm>
        </p:spPr>
        <p:txBody>
          <a:bodyPr/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479250" y="3499973"/>
            <a:ext cx="2380282" cy="583831"/>
          </a:xfrm>
        </p:spPr>
        <p:txBody>
          <a:bodyPr>
            <a:no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360209" y="3499973"/>
            <a:ext cx="2619263" cy="583831"/>
          </a:xfrm>
        </p:spPr>
        <p:txBody>
          <a:bodyPr>
            <a:norm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5288942" y="4317980"/>
            <a:ext cx="588083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3"/>
          <p:cNvSpPr>
            <a:spLocks noGrp="1"/>
          </p:cNvSpPr>
          <p:nvPr>
            <p:ph type="body" sz="quarter" idx="15"/>
          </p:nvPr>
        </p:nvSpPr>
        <p:spPr>
          <a:xfrm>
            <a:off x="6046774" y="4536022"/>
            <a:ext cx="4365174" cy="841375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b="1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427" y="5500061"/>
            <a:ext cx="4210521" cy="85217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39389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14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6840" y="712416"/>
            <a:ext cx="3368585" cy="5412387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4" y="2286000"/>
            <a:ext cx="7925276" cy="872837"/>
          </a:xfrm>
        </p:spPr>
        <p:txBody>
          <a:bodyPr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266724" y="3418609"/>
            <a:ext cx="7925276" cy="1870075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82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893949" y="1600200"/>
            <a:ext cx="7298051" cy="872837"/>
          </a:xfrm>
        </p:spPr>
        <p:txBody>
          <a:bodyPr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893950" y="3643898"/>
            <a:ext cx="3466127" cy="1870075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8671596" y="3626644"/>
            <a:ext cx="3520404" cy="1887538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00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5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Orange">
    <p:bg>
      <p:bgPr>
        <a:solidFill>
          <a:srgbClr val="F46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9" cy="1778000"/>
          </a:xfrm>
        </p:spPr>
        <p:txBody>
          <a:bodyPr anchor="b" anchorCtr="0">
            <a:normAutofit/>
          </a:bodyPr>
          <a:lstStyle>
            <a:lvl1pPr>
              <a:defRPr sz="32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9251" y="638343"/>
            <a:ext cx="4114800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13816" y="5252162"/>
            <a:ext cx="7329809" cy="903234"/>
          </a:xfrm>
        </p:spPr>
        <p:txBody>
          <a:bodyPr anchor="b" anchorCtr="0">
            <a:noAutofit/>
          </a:bodyPr>
          <a:lstStyle>
            <a:lvl1pPr>
              <a:defRPr sz="7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192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Teal">
    <p:bg>
      <p:bgPr>
        <a:solidFill>
          <a:srgbClr val="75C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9251" y="638343"/>
            <a:ext cx="4114800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9" cy="1778000"/>
          </a:xfrm>
        </p:spPr>
        <p:txBody>
          <a:bodyPr anchor="b" anchorCtr="0">
            <a:normAutofit/>
          </a:bodyPr>
          <a:lstStyle>
            <a:lvl1pPr>
              <a:defRPr sz="32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13816" y="5252162"/>
            <a:ext cx="7329809" cy="903234"/>
          </a:xfrm>
        </p:spPr>
        <p:txBody>
          <a:bodyPr anchor="b" anchorCtr="0">
            <a:noAutofit/>
          </a:bodyPr>
          <a:lstStyle>
            <a:lvl1pPr>
              <a:defRPr sz="7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53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81" y="2122734"/>
            <a:ext cx="10918493" cy="1225216"/>
          </a:xfrm>
        </p:spPr>
        <p:txBody>
          <a:bodyPr anchor="b">
            <a:noAutofit/>
          </a:bodyPr>
          <a:lstStyle>
            <a:lvl1pPr algn="ctr">
              <a:defRPr sz="4000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2" y="642938"/>
            <a:ext cx="1340199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943562" y="4145243"/>
            <a:ext cx="304879" cy="2349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996980" y="6248998"/>
            <a:ext cx="2596239" cy="323056"/>
          </a:xfrm>
        </p:spPr>
        <p:txBody>
          <a:bodyPr anchor="b"/>
          <a:lstStyle>
            <a:lvl1pPr algn="r">
              <a:defRPr sz="70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6FA27-7B6B-A04F-82F2-1D77E84C8F8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27B3819-BEC2-8746-B94F-1D5EF1D0836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646113" y="3509265"/>
            <a:ext cx="10918825" cy="474662"/>
          </a:xfrm>
        </p:spPr>
        <p:txBody>
          <a:bodyPr>
            <a:noAutofit/>
          </a:bodyPr>
          <a:lstStyle>
            <a:lvl1pPr algn="ctr">
              <a:defRPr sz="1600" b="1" i="0" cap="all" spc="150" baseline="0">
                <a:solidFill>
                  <a:schemeClr val="bg1"/>
                </a:solidFill>
              </a:defRPr>
            </a:lvl1pPr>
            <a:lvl2pPr algn="ctr">
              <a:defRPr sz="1600" b="1" i="0" cap="all" spc="150" baseline="0">
                <a:solidFill>
                  <a:schemeClr val="bg1"/>
                </a:solidFill>
              </a:defRPr>
            </a:lvl2pPr>
            <a:lvl3pPr algn="ctr">
              <a:defRPr sz="1600" b="1" i="0" cap="all" spc="150" baseline="0">
                <a:solidFill>
                  <a:schemeClr val="bg1"/>
                </a:solidFill>
              </a:defRPr>
            </a:lvl3pPr>
            <a:lvl4pPr algn="ctr">
              <a:defRPr sz="1600" b="1" i="0" cap="all" spc="150" baseline="0">
                <a:solidFill>
                  <a:schemeClr val="bg1"/>
                </a:solidFill>
              </a:defRPr>
            </a:lvl4pPr>
            <a:lvl5pPr algn="ctr">
              <a:defRPr sz="1600" b="1" i="0" cap="all" spc="15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00372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-Brown">
    <p:bg>
      <p:bgPr>
        <a:solidFill>
          <a:srgbClr val="AB6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9" cy="1778000"/>
          </a:xfrm>
        </p:spPr>
        <p:txBody>
          <a:bodyPr anchor="b" anchorCtr="0">
            <a:normAutofit/>
          </a:bodyPr>
          <a:lstStyle>
            <a:lvl1pPr>
              <a:defRPr sz="32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49251" y="638343"/>
            <a:ext cx="4114800" cy="365125"/>
          </a:xfrm>
          <a:prstGeom prst="rect">
            <a:avLst/>
          </a:prstGeom>
        </p:spPr>
        <p:txBody>
          <a:bodyPr anchor="t" anchorCtr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13816" y="5252162"/>
            <a:ext cx="7329809" cy="903234"/>
          </a:xfrm>
        </p:spPr>
        <p:txBody>
          <a:bodyPr anchor="b" anchorCtr="0">
            <a:noAutofit/>
          </a:bodyPr>
          <a:lstStyle>
            <a:lvl1pPr>
              <a:defRPr sz="79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6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0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1" y="3607360"/>
            <a:ext cx="304879" cy="234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7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28650"/>
            <a:ext cx="1303582" cy="7535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0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840" y="6117432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86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13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- Light Background 3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8000" y="994207"/>
            <a:ext cx="9144000" cy="527641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4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Content - Light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08000" y="994207"/>
            <a:ext cx="10972800" cy="527641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078"/>
          <p:cNvSpPr>
            <a:spLocks noChangeArrowheads="1"/>
          </p:cNvSpPr>
          <p:nvPr userDrawn="1"/>
        </p:nvSpPr>
        <p:spPr bwMode="auto">
          <a:xfrm>
            <a:off x="11684001" y="6616700"/>
            <a:ext cx="45296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fld id="{C303106C-8482-1443-9914-6FF37ABA15E9}" type="slidenum">
              <a:rPr lang="en-US" sz="900">
                <a:solidFill>
                  <a:schemeClr val="bg1"/>
                </a:solidFill>
              </a:rPr>
              <a:pPr algn="ctr" eaLnBrk="0" hangingPunct="0"/>
              <a:t>‹#›</a:t>
            </a:fld>
            <a:endParaRPr lang="en-US" sz="900">
              <a:solidFill>
                <a:schemeClr val="bg1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575426"/>
            <a:ext cx="12192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900" dirty="0" smtClean="0">
                <a:solidFill>
                  <a:schemeClr val="bg1"/>
                </a:solidFill>
                <a:ea typeface="+mn-ea"/>
                <a:cs typeface="+mn-cs"/>
              </a:rPr>
              <a:t>CONFIDENTIAL</a:t>
            </a:r>
          </a:p>
        </p:txBody>
      </p:sp>
      <p:pic>
        <p:nvPicPr>
          <p:cNvPr id="13" name="Picture 12" descr="FREU_Logo_Sinus_WHITE_abo_S_RZ.eps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278" y="6618481"/>
            <a:ext cx="2705763" cy="131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02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Content - Light Background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515596" y="1030503"/>
            <a:ext cx="10972800" cy="5276418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2078"/>
          <p:cNvSpPr>
            <a:spLocks noChangeArrowheads="1"/>
          </p:cNvSpPr>
          <p:nvPr userDrawn="1"/>
        </p:nvSpPr>
        <p:spPr bwMode="auto">
          <a:xfrm>
            <a:off x="11684001" y="6616700"/>
            <a:ext cx="452967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prstTxWarp prst="textNoShape">
              <a:avLst/>
            </a:prstTxWarp>
          </a:bodyPr>
          <a:lstStyle/>
          <a:p>
            <a:pPr algn="ctr" eaLnBrk="0" hangingPunct="0"/>
            <a:fld id="{C303106C-8482-1443-9914-6FF37ABA15E9}" type="slidenum">
              <a:rPr lang="en-US" sz="900">
                <a:solidFill>
                  <a:srgbClr val="FFFFFF"/>
                </a:solidFill>
              </a:rPr>
              <a:pPr algn="ctr" eaLnBrk="0" hangingPunct="0"/>
              <a:t>‹#›</a:t>
            </a:fld>
            <a:endParaRPr lang="en-US" sz="900">
              <a:solidFill>
                <a:srgbClr val="FFFFFF"/>
              </a:solidFill>
            </a:endParaRPr>
          </a:p>
        </p:txBody>
      </p:sp>
      <p:sp>
        <p:nvSpPr>
          <p:cNvPr id="8" name="TextBox 1"/>
          <p:cNvSpPr txBox="1">
            <a:spLocks noChangeArrowheads="1"/>
          </p:cNvSpPr>
          <p:nvPr userDrawn="1"/>
        </p:nvSpPr>
        <p:spPr bwMode="auto">
          <a:xfrm>
            <a:off x="0" y="6575426"/>
            <a:ext cx="12192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defRPr/>
            </a:pPr>
            <a:r>
              <a:rPr lang="en-US" sz="900" dirty="0" smtClean="0">
                <a:solidFill>
                  <a:srgbClr val="FFFFFF"/>
                </a:solidFill>
                <a:ea typeface="+mn-ea"/>
                <a:cs typeface="+mn-cs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7753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81" y="2570790"/>
            <a:ext cx="10918493" cy="1225216"/>
          </a:xfrm>
        </p:spPr>
        <p:txBody>
          <a:bodyPr anchor="b">
            <a:noAutofit/>
          </a:bodyPr>
          <a:lstStyle>
            <a:lvl1pPr algn="ctr">
              <a:defRPr sz="400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42938"/>
            <a:ext cx="1340199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2" y="4145243"/>
            <a:ext cx="304879" cy="234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214" y="6064758"/>
            <a:ext cx="1003562" cy="1651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646282" y="6167798"/>
            <a:ext cx="2596239" cy="323056"/>
          </a:xfrm>
        </p:spPr>
        <p:txBody>
          <a:bodyPr/>
          <a:lstStyle>
            <a:lvl1pPr>
              <a:defRPr sz="70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09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322" y="-8290"/>
            <a:ext cx="4273471" cy="68662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4" y="1600200"/>
            <a:ext cx="7925276" cy="3937000"/>
          </a:xfrm>
        </p:spPr>
        <p:txBody>
          <a:bodyPr anchor="ctr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6741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4"/>
            <a:ext cx="4273470" cy="686807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3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4266724" y="1600200"/>
            <a:ext cx="7925276" cy="3937000"/>
          </a:xfrm>
        </p:spPr>
        <p:txBody>
          <a:bodyPr anchor="ctr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10"/>
          </p:nvPr>
        </p:nvSpPr>
        <p:spPr>
          <a:xfrm>
            <a:off x="4735412" y="6199775"/>
            <a:ext cx="2743200" cy="36512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023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 anchorCtr="0"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77748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33784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8051" cy="4599573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/>
            </a:lvl1pPr>
            <a:lvl2pPr marL="685887" indent="-228667">
              <a:buFont typeface="Arial" charset="0"/>
              <a:buChar char="•"/>
              <a:defRPr sz="1750" baseline="0"/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/>
            </a:lvl3pPr>
            <a:lvl4pPr marL="1600328" indent="-228667">
              <a:buFont typeface="Arial" charset="0"/>
              <a:buChar char="•"/>
              <a:defRPr sz="1200" baseline="0"/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75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 (bar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33784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 userDrawn="1">
            <p:extLst/>
          </p:nvPr>
        </p:nvGraphicFramePr>
        <p:xfrm>
          <a:off x="4266643" y="1595665"/>
          <a:ext cx="7298131" cy="461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74727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 (Pi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33784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graphicFrame>
        <p:nvGraphicFramePr>
          <p:cNvPr id="10" name="Chart 9"/>
          <p:cNvGraphicFramePr/>
          <p:nvPr userDrawn="1">
            <p:extLst/>
          </p:nvPr>
        </p:nvGraphicFramePr>
        <p:xfrm>
          <a:off x="4266643" y="1595665"/>
          <a:ext cx="7298131" cy="461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4656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Graphic (lin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33784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 userDrawn="1"/>
        </p:nvGraphicFramePr>
        <p:xfrm>
          <a:off x="4266643" y="1595665"/>
          <a:ext cx="7298332" cy="46109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6876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Pro Con Col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33784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266724" y="1600200"/>
            <a:ext cx="3642819" cy="4312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7909542" y="1600200"/>
            <a:ext cx="3655232" cy="4312228"/>
          </a:xfrm>
          <a:prstGeom prst="rect">
            <a:avLst/>
          </a:prstGeom>
          <a:solidFill>
            <a:srgbClr val="9E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13467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PROs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256285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Cons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7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784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7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>
            <a:normAutofit/>
          </a:bodyPr>
          <a:lstStyle>
            <a:lvl1pPr>
              <a:defRPr sz="32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78493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2100"/>
            </a:lvl2pPr>
            <a:lvl3pPr>
              <a:defRPr sz="2100"/>
            </a:lvl3pPr>
            <a:lvl4pPr>
              <a:defRPr sz="2100"/>
            </a:lvl4pPr>
            <a:lvl5pPr>
              <a:defRPr sz="21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82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 2 Co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24" y="1600202"/>
            <a:ext cx="10915681" cy="10087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09130" y="2830784"/>
            <a:ext cx="5355844" cy="33020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6281" y="2830784"/>
            <a:ext cx="5279427" cy="330208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1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s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5685526" y="2286002"/>
            <a:ext cx="5879250" cy="2161309"/>
          </a:xfrm>
        </p:spPr>
        <p:txBody>
          <a:bodyPr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9458" y="628652"/>
            <a:ext cx="5036069" cy="532526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9458" y="628652"/>
            <a:ext cx="5036069" cy="532526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9" name="Picture Placeholder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85" y="627921"/>
            <a:ext cx="5034611" cy="5326656"/>
          </a:xfrm>
          <a:prstGeom prst="rect">
            <a:avLst/>
          </a:prstGeom>
        </p:spPr>
      </p:pic>
      <p:sp>
        <p:nvSpPr>
          <p:cNvPr id="11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5685526" y="1600200"/>
            <a:ext cx="5879250" cy="3784600"/>
          </a:xfrm>
        </p:spPr>
        <p:txBody>
          <a:bodyPr anchor="ctr" anchorCtr="0">
            <a:noAutofit/>
          </a:bodyPr>
          <a:lstStyle>
            <a:lvl1pPr algn="ctr">
              <a:defRPr sz="3250"/>
            </a:lvl1pPr>
            <a:lvl2pPr algn="ctr">
              <a:defRPr sz="2100"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5453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 anchorCtr="0"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13095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on Large Graphi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>
            <a:noAutofit/>
          </a:bodyPr>
          <a:lstStyle>
            <a:lvl1pPr algn="ctr">
              <a:defRPr cap="none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Summary </a:t>
            </a:r>
            <a:br>
              <a:rPr lang="en-US" dirty="0" smtClean="0"/>
            </a:br>
            <a:r>
              <a:rPr lang="en-US" sz="2100" dirty="0" smtClean="0"/>
              <a:t>key takeaway</a:t>
            </a:r>
            <a:br>
              <a:rPr lang="en-US" sz="2100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lorem ipsum dolor sit </a:t>
            </a:r>
            <a:r>
              <a:rPr lang="en-US" dirty="0" err="1" smtClean="0"/>
              <a:t>amet</a:t>
            </a:r>
            <a:r>
              <a:rPr lang="en-US" dirty="0" smtClean="0"/>
              <a:t> </a:t>
            </a:r>
            <a:r>
              <a:rPr lang="en-US" dirty="0" err="1" smtClean="0"/>
              <a:t>ullamco</a:t>
            </a:r>
            <a:r>
              <a:rPr lang="en-US" dirty="0" smtClean="0"/>
              <a:t> </a:t>
            </a:r>
            <a:r>
              <a:rPr lang="en-US" dirty="0" err="1" smtClean="0"/>
              <a:t>laboris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consectetur</a:t>
            </a:r>
            <a:r>
              <a:rPr lang="en-US" dirty="0" smtClean="0"/>
              <a:t> </a:t>
            </a:r>
            <a:r>
              <a:rPr lang="en-US" dirty="0" err="1" smtClean="0"/>
              <a:t>adipiscing</a:t>
            </a:r>
            <a:r>
              <a:rPr lang="en-US" dirty="0" smtClean="0"/>
              <a:t> </a:t>
            </a:r>
            <a:r>
              <a:rPr lang="en-US" dirty="0" err="1" smtClean="0"/>
              <a:t>elit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sed</a:t>
            </a:r>
            <a:r>
              <a:rPr lang="en-US" dirty="0" smtClean="0"/>
              <a:t> do </a:t>
            </a:r>
            <a:r>
              <a:rPr lang="en-US" dirty="0" err="1" smtClean="0"/>
              <a:t>eiusmod</a:t>
            </a:r>
            <a:r>
              <a:rPr lang="en-US" dirty="0" smtClean="0"/>
              <a:t> </a:t>
            </a:r>
            <a:r>
              <a:rPr lang="en-US" dirty="0" err="1" smtClean="0"/>
              <a:t>tempor</a:t>
            </a:r>
            <a:r>
              <a:rPr lang="en-US" dirty="0" smtClean="0"/>
              <a:t> nisi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aliquip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err="1" smtClean="0"/>
              <a:t>incididunt</a:t>
            </a:r>
            <a:r>
              <a:rPr lang="en-US" dirty="0" smtClean="0"/>
              <a:t> </a:t>
            </a:r>
            <a:r>
              <a:rPr lang="en-US" dirty="0" err="1" smtClean="0"/>
              <a:t>ut</a:t>
            </a:r>
            <a:r>
              <a:rPr lang="en-US" dirty="0" smtClean="0"/>
              <a:t> </a:t>
            </a:r>
            <a:r>
              <a:rPr lang="en-US" dirty="0" err="1" smtClean="0"/>
              <a:t>labore</a:t>
            </a:r>
            <a:r>
              <a:rPr lang="en-US" dirty="0" smtClean="0"/>
              <a:t> et </a:t>
            </a:r>
            <a:r>
              <a:rPr lang="en-US" dirty="0" err="1" smtClean="0"/>
              <a:t>dolore</a:t>
            </a:r>
            <a:r>
              <a:rPr lang="en-US" dirty="0" smtClean="0"/>
              <a:t> magna </a:t>
            </a:r>
            <a:r>
              <a:rPr lang="en-US" dirty="0" err="1" smtClean="0"/>
              <a:t>aliqua</a:t>
            </a:r>
            <a:r>
              <a:rPr lang="en-US" baseline="30000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5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36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3" cy="1221289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391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Orange">
    <p:bg>
      <p:bgPr>
        <a:solidFill>
          <a:srgbClr val="F46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Chapter/Section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01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74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Teal">
    <p:bg>
      <p:bgPr>
        <a:solidFill>
          <a:srgbClr val="75C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Chapter/Section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sp>
        <p:nvSpPr>
          <p:cNvPr id="9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02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-Brown">
    <p:bg>
      <p:bgPr>
        <a:solidFill>
          <a:srgbClr val="AB6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Chapter/Section 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sp>
        <p:nvSpPr>
          <p:cNvPr id="12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03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0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Release Innovation™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2" y="3607360"/>
            <a:ext cx="304879" cy="234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214" y="6064758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43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Opt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214" y="6064758"/>
            <a:ext cx="1003562" cy="16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28650"/>
            <a:ext cx="1303583" cy="7535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 hasCustomPrompt="1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Release Innovation™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98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Op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Release Innovation™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214" y="6064758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1"/>
          <p:cNvSpPr>
            <a:spLocks noGrp="1"/>
          </p:cNvSpPr>
          <p:nvPr>
            <p:ph idx="10"/>
          </p:nvPr>
        </p:nvSpPr>
        <p:spPr>
          <a:xfrm>
            <a:off x="508000" y="990600"/>
            <a:ext cx="10972800" cy="5280025"/>
          </a:xfrm>
          <a:prstGeom prst="rect">
            <a:avLst/>
          </a:prstGeom>
        </p:spPr>
        <p:txBody>
          <a:bodyPr/>
          <a:lstStyle>
            <a:lvl2pPr>
              <a:defRPr>
                <a:solidFill>
                  <a:schemeClr val="bg2">
                    <a:lumMod val="75000"/>
                  </a:schemeClr>
                </a:solidFill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515597" y="76200"/>
            <a:ext cx="9419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08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Unleash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>
            <a:noAutofit/>
          </a:bodyPr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77" y="2882353"/>
            <a:ext cx="1146347" cy="1018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931" y="2882353"/>
            <a:ext cx="1076224" cy="9845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921" y="2905213"/>
            <a:ext cx="1158542" cy="972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973" y="2832061"/>
            <a:ext cx="1045736" cy="1045464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4050" y="4314108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351"/>
            <a:ext cx="1016265" cy="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631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ftr" sz="quarter" idx="10"/>
          </p:nvPr>
        </p:nvSpPr>
        <p:spPr>
          <a:xfrm>
            <a:off x="623392" y="6682186"/>
            <a:ext cx="7418917" cy="247650"/>
          </a:xfrm>
          <a:prstGeom prst="rect">
            <a:avLst/>
          </a:prstGeom>
        </p:spPr>
        <p:txBody>
          <a:bodyPr/>
          <a:lstStyle>
            <a:lvl1pPr>
              <a:lnSpc>
                <a:spcPts val="1000"/>
              </a:lnSpc>
              <a:spcBef>
                <a:spcPct val="0"/>
              </a:spcBef>
              <a:defRPr sz="1000" b="1"/>
            </a:lvl1pPr>
          </a:lstStyle>
          <a:p>
            <a:pPr>
              <a:defRPr/>
            </a:pPr>
            <a:endParaRPr lang="de-DE" dirty="0">
              <a:solidFill>
                <a:srgbClr val="656567"/>
              </a:solidFill>
            </a:endParaRP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5643200" y="6688536"/>
            <a:ext cx="740833" cy="247650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de-DE" dirty="0" smtClean="0">
                <a:solidFill>
                  <a:srgbClr val="656567"/>
                </a:solidFill>
              </a:rPr>
              <a:t> </a:t>
            </a:r>
            <a:r>
              <a:rPr lang="de-DE" sz="1000" b="1" dirty="0" smtClean="0">
                <a:solidFill>
                  <a:srgbClr val="656567"/>
                </a:solidFill>
              </a:rPr>
              <a:t>- </a:t>
            </a:r>
            <a:fld id="{BDBFDC5F-0186-43FB-BBCC-F9491309FC64}" type="slidenum">
              <a:rPr lang="de-DE" sz="1000" b="1" smtClean="0">
                <a:solidFill>
                  <a:srgbClr val="656567"/>
                </a:solidFill>
              </a:rPr>
              <a:pPr>
                <a:defRPr/>
              </a:pPr>
              <a:t>‹#›</a:t>
            </a:fld>
            <a:r>
              <a:rPr lang="de-DE" sz="1000" b="1" dirty="0" smtClean="0">
                <a:solidFill>
                  <a:srgbClr val="656567"/>
                </a:solidFill>
              </a:rPr>
              <a:t> -</a:t>
            </a:r>
            <a:endParaRPr lang="de-DE" sz="1000" b="1" dirty="0">
              <a:solidFill>
                <a:srgbClr val="65656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515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16" y="628650"/>
            <a:ext cx="3394007" cy="5454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C60E72F-11FF-834D-8E1D-C34E571247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6315095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+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9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7"/>
            <a:ext cx="4270248" cy="6876288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4270248" cy="68762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47D63A0-EF13-CD49-A362-E3D281106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1E4ECC6-5AD6-A14B-8055-D3CAD3EF53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7B021E4A-0110-194E-89E6-9F236E195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D73768-E345-F84D-A71E-3C37FB717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47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Manufacturing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628" y="2963887"/>
            <a:ext cx="875004" cy="9448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590" y="2895307"/>
            <a:ext cx="868906" cy="97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28" y="2913595"/>
            <a:ext cx="1115859" cy="996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961" y="2857207"/>
            <a:ext cx="859760" cy="1011936"/>
          </a:xfrm>
          <a:prstGeom prst="rect">
            <a:avLst/>
          </a:prstGeom>
        </p:spPr>
      </p:pic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24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>
            <a:noAutofit/>
          </a:bodyPr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4050" y="4314108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351"/>
            <a:ext cx="1016265" cy="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8527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graphics-Freudenberg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24043" y="4322490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467957" y="4322490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083" y="3310656"/>
            <a:ext cx="1247215" cy="658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652" y="2902692"/>
            <a:ext cx="1104697" cy="1066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08" y="2972862"/>
            <a:ext cx="668413" cy="996696"/>
          </a:xfrm>
          <a:prstGeom prst="rect">
            <a:avLst/>
          </a:prstGeom>
        </p:spPr>
      </p:pic>
      <p:sp>
        <p:nvSpPr>
          <p:cNvPr id="2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026069" y="4322490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351"/>
            <a:ext cx="1016265" cy="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932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519222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eature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17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2" y="2821491"/>
            <a:ext cx="3160749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7029694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3163889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7875579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874838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533266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1375428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614085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993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30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6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7737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eature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8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3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20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50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292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48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2457072" y="2821490"/>
            <a:ext cx="7296912" cy="335071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2100" baseline="0"/>
            </a:lvl1pPr>
            <a:lvl2pPr marL="457220" indent="0" algn="ctr">
              <a:buFont typeface="Arial" charset="0"/>
              <a:buNone/>
              <a:defRPr sz="1750" baseline="0"/>
            </a:lvl2pPr>
            <a:lvl3pPr marL="914442" indent="0" algn="ctr">
              <a:buClr>
                <a:srgbClr val="F46741"/>
              </a:buClr>
              <a:buFont typeface="Arial" charset="0"/>
              <a:buNone/>
              <a:defRPr sz="1750" baseline="0"/>
            </a:lvl3pPr>
            <a:lvl4pPr marL="1371661" indent="0" algn="ctr">
              <a:buFont typeface="Arial" charset="0"/>
              <a:buNone/>
              <a:defRPr sz="1200" baseline="0"/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619281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17921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1"/>
            <a:ext cx="7298051" cy="161792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9457" y="3505199"/>
            <a:ext cx="3159948" cy="2667001"/>
          </a:xfrm>
        </p:spPr>
        <p:txBody>
          <a:bodyPr>
            <a:noAutofit/>
          </a:bodyPr>
          <a:lstStyle>
            <a:lvl1pPr>
              <a:defRPr sz="2500" cap="all" baseline="0">
                <a:solidFill>
                  <a:srgbClr val="F46741"/>
                </a:solidFill>
              </a:defRPr>
            </a:lvl1pPr>
            <a:lvl2pPr>
              <a:defRPr sz="2500">
                <a:solidFill>
                  <a:srgbClr val="F46741"/>
                </a:solidFill>
              </a:defRPr>
            </a:lvl2pPr>
            <a:lvl3pPr>
              <a:defRPr sz="2500">
                <a:solidFill>
                  <a:srgbClr val="F46741"/>
                </a:solidFill>
              </a:defRPr>
            </a:lvl3pPr>
            <a:lvl4pPr>
              <a:defRPr sz="2500">
                <a:solidFill>
                  <a:srgbClr val="F46741"/>
                </a:solidFill>
              </a:defRPr>
            </a:lvl4pPr>
            <a:lvl5pPr>
              <a:defRPr sz="2500">
                <a:solidFill>
                  <a:srgbClr val="F4674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266723" y="3505200"/>
            <a:ext cx="7298051" cy="266700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56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74628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0"/>
            <a:ext cx="7298051" cy="457200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533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3160749" cy="3350709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572000"/>
          </a:xfrm>
        </p:spPr>
        <p:txBody>
          <a:bodyPr>
            <a:noAutofit/>
          </a:bodyPr>
          <a:lstStyle>
            <a:lvl1pPr marL="228667" indent="-228667">
              <a:buFont typeface="Arial" charset="0"/>
              <a:buChar char="•"/>
              <a:defRPr sz="2100" baseline="0"/>
            </a:lvl1pPr>
            <a:lvl2pPr marL="685887" indent="-228667">
              <a:buFont typeface="Arial" charset="0"/>
              <a:buChar char="•"/>
              <a:defRPr sz="1750" baseline="0"/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/>
            </a:lvl3pPr>
            <a:lvl4pPr marL="1600328" indent="-228667">
              <a:buFont typeface="Arial" charset="0"/>
              <a:buChar char="•"/>
              <a:defRPr sz="1200" baseline="0"/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43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/Leg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0" y="1600200"/>
            <a:ext cx="3163719" cy="1221289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6213" y="2821489"/>
            <a:ext cx="2853786" cy="3350711"/>
          </a:xfrm>
        </p:spPr>
        <p:txBody>
          <a:bodyPr>
            <a:noAutofit/>
          </a:bodyPr>
          <a:lstStyle>
            <a:lvl1pPr>
              <a:defRPr sz="1200" b="1" i="0" cap="all" spc="50" baseline="0"/>
            </a:lvl1pPr>
            <a:lvl2pPr>
              <a:defRPr sz="1200" b="1" i="0" cap="all" spc="50" baseline="0"/>
            </a:lvl2pPr>
            <a:lvl3pPr>
              <a:defRPr sz="1200" b="1" i="0" cap="all" spc="50" baseline="0"/>
            </a:lvl3pPr>
            <a:lvl4pPr>
              <a:defRPr sz="1200" b="1" i="0" cap="all" spc="50" baseline="0"/>
            </a:lvl4pPr>
            <a:lvl5pPr>
              <a:defRPr sz="1200" b="1" i="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9917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24" y="1600202"/>
            <a:ext cx="10915681" cy="10087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09130" y="2830783"/>
            <a:ext cx="5355844" cy="33689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6281" y="2830784"/>
            <a:ext cx="5279427" cy="33414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0375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0"/>
            <a:ext cx="12192000" cy="6858000"/>
            <a:chOff x="6609347" y="0"/>
            <a:chExt cx="17768303" cy="12447672"/>
          </a:xfrm>
        </p:grpSpPr>
        <p:sp>
          <p:nvSpPr>
            <p:cNvPr id="29" name="Rectangle 28"/>
            <p:cNvSpPr/>
            <p:nvPr/>
          </p:nvSpPr>
          <p:spPr>
            <a:xfrm>
              <a:off x="6609347" y="0"/>
              <a:ext cx="17768303" cy="12447672"/>
            </a:xfrm>
            <a:prstGeom prst="rect">
              <a:avLst/>
            </a:prstGeom>
            <a:solidFill>
              <a:srgbClr val="004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620529" y="77316"/>
              <a:ext cx="13512395" cy="27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spc="75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FREUDENBERG GUIDING PRINCIPLES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42246" y="224942"/>
            <a:ext cx="12110684" cy="6588088"/>
            <a:chOff x="6745706" y="459329"/>
            <a:chExt cx="17526000" cy="11379744"/>
          </a:xfrm>
        </p:grpSpPr>
        <p:sp>
          <p:nvSpPr>
            <p:cNvPr id="32" name="Rectangle 31"/>
            <p:cNvSpPr/>
            <p:nvPr userDrawn="1"/>
          </p:nvSpPr>
          <p:spPr>
            <a:xfrm>
              <a:off x="6745706" y="459329"/>
              <a:ext cx="17526000" cy="11379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8620531" y="515251"/>
              <a:ext cx="13512396" cy="265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spc="75" dirty="0">
                  <a:solidFill>
                    <a:srgbClr val="004A8F"/>
                  </a:solidFill>
                  <a:latin typeface="Arial" charset="0"/>
                  <a:ea typeface="Arial" charset="0"/>
                  <a:cs typeface="Arial" charset="0"/>
                </a:rPr>
                <a:t>FREUDENBERG CODE OF CONDUCT</a:t>
              </a:r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2808445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84" y="2707062"/>
            <a:ext cx="1940207" cy="135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57" y="2469929"/>
            <a:ext cx="1879918" cy="1822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713" y="2469929"/>
            <a:ext cx="1879918" cy="1822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770" y="2469929"/>
            <a:ext cx="1879918" cy="1822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26" y="2469929"/>
            <a:ext cx="1879918" cy="182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628650"/>
            <a:ext cx="1710624" cy="1683624"/>
          </a:xfrm>
        </p:spPr>
        <p:txBody>
          <a:bodyPr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5167106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7478501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811226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808445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5167106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478501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811226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75720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3760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ro Con Co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266724" y="1600200"/>
            <a:ext cx="3642819" cy="4312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7909542" y="1600200"/>
            <a:ext cx="3655232" cy="4312228"/>
          </a:xfrm>
          <a:prstGeom prst="rect">
            <a:avLst/>
          </a:prstGeom>
          <a:solidFill>
            <a:srgbClr val="9E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13467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256285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33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709739"/>
            <a:ext cx="10918493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1" y="4589464"/>
            <a:ext cx="10915523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2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3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42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6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90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22" y="3468832"/>
            <a:ext cx="3466479" cy="132283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933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52" y="3468832"/>
            <a:ext cx="4125018" cy="130454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8843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70" cy="6868076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7410F3E-6075-1143-B2F2-CC732AD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8942" y="1842044"/>
            <a:ext cx="5880836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79250" y="3499973"/>
            <a:ext cx="2380282" cy="583831"/>
          </a:xfrm>
        </p:spPr>
        <p:txBody>
          <a:bodyPr>
            <a:no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60209" y="3499973"/>
            <a:ext cx="2619263" cy="583831"/>
          </a:xfrm>
        </p:spPr>
        <p:txBody>
          <a:bodyPr>
            <a:norm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88942" y="4317980"/>
            <a:ext cx="588083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479250" y="4536022"/>
            <a:ext cx="5500222" cy="841375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b="1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427" y="5500061"/>
            <a:ext cx="4210521" cy="852170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747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70" cy="6868076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7410F3E-6075-1143-B2F2-CC732AD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5288942" y="2022535"/>
            <a:ext cx="5880835" cy="2061270"/>
          </a:xfrm>
        </p:spPr>
        <p:txBody>
          <a:bodyPr>
            <a:norm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348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Related image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7224" y="0"/>
            <a:ext cx="4273947" cy="686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7410F3E-6075-1143-B2F2-CC732AD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8942" y="1842044"/>
            <a:ext cx="5880836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79250" y="3499973"/>
            <a:ext cx="2380282" cy="518871"/>
          </a:xfrm>
        </p:spPr>
        <p:txBody>
          <a:bodyPr>
            <a:noAutofit/>
          </a:bodyPr>
          <a:lstStyle>
            <a:lvl1pPr algn="ctr"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60209" y="3499973"/>
            <a:ext cx="2619263" cy="518871"/>
          </a:xfrm>
        </p:spPr>
        <p:txBody>
          <a:bodyPr>
            <a:noAutofit/>
          </a:bodyPr>
          <a:lstStyle>
            <a:lvl1pPr algn="ctr">
              <a:defRPr sz="1800"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7225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>
          <a:xfrm>
            <a:off x="5478463" y="4154488"/>
            <a:ext cx="2381250" cy="20177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20"/>
          </p:nvPr>
        </p:nvSpPr>
        <p:spPr>
          <a:xfrm>
            <a:off x="8359775" y="4141788"/>
            <a:ext cx="2619375" cy="2030412"/>
          </a:xfrm>
        </p:spPr>
        <p:txBody>
          <a:bodyPr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6743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16" y="628650"/>
            <a:ext cx="3394007" cy="5454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C60E72F-11FF-834D-8E1D-C34E571247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4441144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CB6452D-7019-D641-9130-310FBC5C97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5029" y="6388100"/>
            <a:ext cx="1003562" cy="165100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B05C55-92E3-0045-8534-DB7CAA837F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4273946" cy="6858000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C60E72F-11FF-834D-8E1D-C34E57124725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5429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8550113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ecast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6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568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es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6"/>
          </a:xfrm>
          <a:prstGeom prst="rect">
            <a:avLst/>
          </a:prstGeom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086740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urethan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5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7766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0810" y="1600200"/>
            <a:ext cx="10923964" cy="12212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ber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8" cy="6868075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338285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r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38703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rmoplastics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581029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od Composite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0"/>
            <a:ext cx="4273947" cy="6868076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05851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9" name="Picture Placeholder 9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247"/>
            <a:ext cx="4270248" cy="6876288"/>
          </a:xfrm>
          <a:prstGeom prst="rect">
            <a:avLst/>
          </a:prstGeom>
        </p:spPr>
      </p:pic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4270248" cy="6876287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5">
            <a:extLst>
              <a:ext uri="{FF2B5EF4-FFF2-40B4-BE49-F238E27FC236}">
                <a16:creationId xmlns:a16="http://schemas.microsoft.com/office/drawing/2014/main" id="{D47D63A0-EF13-CD49-A362-E3D28110679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51E4ECC6-5AD6-A14B-8055-D3CAD3EF53F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Content Placeholder 10">
            <a:extLst>
              <a:ext uri="{FF2B5EF4-FFF2-40B4-BE49-F238E27FC236}">
                <a16:creationId xmlns:a16="http://schemas.microsoft.com/office/drawing/2014/main" id="{7B021E4A-0110-194E-89E6-9F236E1951A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BD73768-E345-F84D-A71E-3C37FB7177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02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range">
    <p:bg>
      <p:bgPr>
        <a:solidFill>
          <a:srgbClr val="F46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B0428E0B-5A53-1B46-BACB-5E26032BEFF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B3D96DF-5430-7A49-A434-33DADD1BEF36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15398192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Teal">
    <p:bg>
      <p:bgPr>
        <a:solidFill>
          <a:srgbClr val="75C2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36B8FD21-3729-FD45-96F6-6765E4C5982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C2AEF4ED-B5CE-4444-9501-99FCA10BDCE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7000743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Brown">
    <p:bg>
      <p:bgPr>
        <a:solidFill>
          <a:srgbClr val="AB6D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36548" y="3200400"/>
            <a:ext cx="7329808" cy="1778000"/>
          </a:xfrm>
        </p:spPr>
        <p:txBody>
          <a:bodyPr anchor="b" anchorCtr="0">
            <a:normAutofit/>
          </a:bodyPr>
          <a:lstStyle>
            <a:lvl1pPr>
              <a:defRPr sz="325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AC24364D-6B33-EE4D-8C53-3C771912717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9BB0D104-8879-EF44-9FF9-706C9E4F8B5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3817" y="5252162"/>
            <a:ext cx="7329808" cy="903234"/>
          </a:xfrm>
        </p:spPr>
        <p:txBody>
          <a:bodyPr anchor="b" anchorCtr="0">
            <a:noAutofit/>
          </a:bodyPr>
          <a:lstStyle>
            <a:lvl1pPr>
              <a:defRPr sz="790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555704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43562" y="3607360"/>
            <a:ext cx="304879" cy="2349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C5E947-1498-564F-843C-A6346209F69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541E2681-E0B4-EF4C-BAA3-2245CF924AD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152EAE3D-6799-2D44-8E72-FE0FFB95F18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FCEEC13-4D9F-C447-8ED9-4AC7748EA4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46313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2" y="628650"/>
            <a:ext cx="1303583" cy="75353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FA42E003-9238-7F4C-BCFA-DE768C510F4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5577FD-D322-6B4B-BC30-48C4E458C10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190027" y="628650"/>
            <a:ext cx="374747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10912347" cy="3378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646281" y="2146460"/>
            <a:ext cx="10918493" cy="1347738"/>
          </a:xfrm>
        </p:spPr>
        <p:txBody>
          <a:bodyPr anchor="b">
            <a:normAutofit/>
          </a:bodyPr>
          <a:lstStyle>
            <a:lvl1pPr algn="ctr">
              <a:defRPr sz="4001" i="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Release Innovation™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9B5C75-3316-9440-AD52-1B9DBAB116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BFB414D7-6D5C-9C41-B3CD-B24C8768F77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9AFA96B4-816B-4E4E-AD2E-A5A6FA689D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821574" y="61997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69525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6281" y="2570790"/>
            <a:ext cx="10918493" cy="1225216"/>
          </a:xfrm>
        </p:spPr>
        <p:txBody>
          <a:bodyPr anchor="b">
            <a:noAutofit/>
          </a:bodyPr>
          <a:lstStyle>
            <a:lvl1pPr algn="ctr">
              <a:defRPr sz="4001" cap="none" spc="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42938"/>
            <a:ext cx="1340199" cy="774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43562" y="4145243"/>
            <a:ext cx="304879" cy="23495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996980" y="6248998"/>
            <a:ext cx="2596239" cy="323056"/>
          </a:xfrm>
        </p:spPr>
        <p:txBody>
          <a:bodyPr anchor="b"/>
          <a:lstStyle>
            <a:lvl1pPr algn="r">
              <a:defRPr sz="700" cap="all" spc="1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F6FA27-7B6B-A04F-82F2-1D77E84C8F8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9" name="Date Placeholder 2">
            <a:extLst>
              <a:ext uri="{FF2B5EF4-FFF2-40B4-BE49-F238E27FC236}">
                <a16:creationId xmlns:a16="http://schemas.microsoft.com/office/drawing/2014/main" id="{927B3819-BEC2-8746-B94F-1D5EF1D0836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5299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 anchorCtr="0"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376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ntro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731279" y="1600201"/>
            <a:ext cx="8757697" cy="3793424"/>
          </a:xfrm>
        </p:spPr>
        <p:txBody>
          <a:bodyPr anchor="ctr" anchorCtr="0">
            <a:normAutofit/>
          </a:bodyPr>
          <a:lstStyle>
            <a:lvl1pPr algn="ctr">
              <a:defRPr sz="3000" cap="none">
                <a:solidFill>
                  <a:schemeClr val="bg1"/>
                </a:solidFill>
                <a:effectLst>
                  <a:outerShdw blurRad="190500" dist="50800" dir="5400000" algn="ctr" rotWithShape="0">
                    <a:srgbClr val="000000">
                      <a:alpha val="85000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0889" y="5393625"/>
            <a:ext cx="374747" cy="285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91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Unleash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0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smtClean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12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>
            <a:noAutofit/>
          </a:bodyPr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677" y="2882353"/>
            <a:ext cx="1146347" cy="101803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5931" y="2882353"/>
            <a:ext cx="1076224" cy="9845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3921" y="2905213"/>
            <a:ext cx="1158542" cy="9723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3973" y="2832061"/>
            <a:ext cx="1045736" cy="1045464"/>
          </a:xfrm>
          <a:prstGeom prst="rect">
            <a:avLst/>
          </a:prstGeom>
        </p:spPr>
      </p:pic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4050" y="4314108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351"/>
            <a:ext cx="1016265" cy="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43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graphics-Manufacturing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5628" y="2963887"/>
            <a:ext cx="875004" cy="9448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9590" y="2895307"/>
            <a:ext cx="868906" cy="97536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0028" y="2913595"/>
            <a:ext cx="1115859" cy="99669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6961" y="2857207"/>
            <a:ext cx="859760" cy="1011936"/>
          </a:xfrm>
          <a:prstGeom prst="rect">
            <a:avLst/>
          </a:prstGeom>
        </p:spPr>
      </p:pic>
      <p:sp>
        <p:nvSpPr>
          <p:cNvPr id="22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3352085" y="4314108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smtClean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6096000" y="4314108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sp>
        <p:nvSpPr>
          <p:cNvPr id="24" name="Text Placeholder 24"/>
          <p:cNvSpPr>
            <a:spLocks noGrp="1"/>
          </p:cNvSpPr>
          <p:nvPr>
            <p:ph type="body" sz="quarter" idx="16" hasCustomPrompt="1"/>
          </p:nvPr>
        </p:nvSpPr>
        <p:spPr>
          <a:xfrm>
            <a:off x="8821575" y="4314108"/>
            <a:ext cx="2710534" cy="620712"/>
          </a:xfrm>
        </p:spPr>
        <p:txBody>
          <a:bodyPr>
            <a:noAutofit/>
          </a:bodyPr>
          <a:lstStyle>
            <a:lvl1pPr algn="ctr">
              <a:defRPr lang="en-US" sz="22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Sustainability</a:t>
            </a:r>
            <a:endParaRPr lang="en-US" dirty="0"/>
          </a:p>
        </p:txBody>
      </p:sp>
      <p:sp>
        <p:nvSpPr>
          <p:cNvPr id="25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54050" y="4314108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351"/>
            <a:ext cx="1016265" cy="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0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forgraphics-Freudenberg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ontent Placeholder 2"/>
          <p:cNvSpPr>
            <a:spLocks noGrp="1"/>
          </p:cNvSpPr>
          <p:nvPr>
            <p:ph sz="quarter" idx="17"/>
          </p:nvPr>
        </p:nvSpPr>
        <p:spPr>
          <a:xfrm>
            <a:off x="654050" y="2106386"/>
            <a:ext cx="10910888" cy="506186"/>
          </a:xfrm>
        </p:spPr>
        <p:txBody>
          <a:bodyPr>
            <a:noAutofit/>
          </a:bodyPr>
          <a:lstStyle>
            <a:lvl1pPr algn="ctr">
              <a:defRPr sz="3250"/>
            </a:lvl1pPr>
            <a:lvl2pPr algn="ctr">
              <a:defRPr sz="3250"/>
            </a:lvl2pPr>
            <a:lvl3pPr algn="ctr">
              <a:defRPr sz="3250"/>
            </a:lvl3pPr>
            <a:lvl4pPr algn="ctr">
              <a:defRPr sz="3250"/>
            </a:lvl4pPr>
            <a:lvl5pPr algn="ctr">
              <a:defRPr sz="325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724043" y="4322490"/>
            <a:ext cx="274391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smtClean="0">
                <a:solidFill>
                  <a:srgbClr val="211D1E"/>
                </a:solidFill>
                <a:latin typeface="Arial" charset="0"/>
              </a:rPr>
              <a:t>Efficiency</a:t>
            </a:r>
            <a:endParaRPr lang="en-US" dirty="0"/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5" hasCustomPrompt="1"/>
          </p:nvPr>
        </p:nvSpPr>
        <p:spPr>
          <a:xfrm>
            <a:off x="7467957" y="4322490"/>
            <a:ext cx="2743915" cy="620712"/>
          </a:xfrm>
        </p:spPr>
        <p:txBody>
          <a:bodyPr>
            <a:noAutofit/>
          </a:bodyPr>
          <a:lstStyle>
            <a:lvl1pPr algn="ctr"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Productivity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7083" y="3310656"/>
            <a:ext cx="1247215" cy="6589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3652" y="2902692"/>
            <a:ext cx="1104697" cy="106686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5708" y="2972862"/>
            <a:ext cx="668413" cy="996696"/>
          </a:xfrm>
          <a:prstGeom prst="rect">
            <a:avLst/>
          </a:prstGeom>
        </p:spPr>
      </p:pic>
      <p:sp>
        <p:nvSpPr>
          <p:cNvPr id="26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2026069" y="4322490"/>
            <a:ext cx="2698035" cy="620713"/>
          </a:xfrm>
        </p:spPr>
        <p:txBody>
          <a:bodyPr>
            <a:noAutofit/>
          </a:bodyPr>
          <a:lstStyle>
            <a:lvl1pPr marL="0" marR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100" b="0" i="0" u="none" strike="noStrike" baseline="0" smtClean="0"/>
            </a:lvl1pPr>
          </a:lstStyle>
          <a:p>
            <a:r>
              <a:rPr lang="en-US" sz="2100" b="0" i="0" u="none" strike="noStrike" baseline="0" dirty="0" smtClean="0">
                <a:solidFill>
                  <a:srgbClr val="211D1E"/>
                </a:solidFill>
                <a:latin typeface="Arial" charset="0"/>
              </a:rPr>
              <a:t>Product Quality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351"/>
            <a:ext cx="1016265" cy="164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1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888866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2" y="2821491"/>
            <a:ext cx="3160749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6963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3163889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7008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+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452385" y="2821490"/>
            <a:ext cx="7294874" cy="2696995"/>
          </a:xfrm>
        </p:spPr>
        <p:txBody>
          <a:bodyPr>
            <a:normAutofit/>
          </a:bodyPr>
          <a:lstStyle>
            <a:lvl1pPr algn="ctr">
              <a:defRPr sz="2100" baseline="0"/>
            </a:lvl1pPr>
            <a:lvl2pPr algn="ctr">
              <a:defRPr sz="2100" baseline="0"/>
            </a:lvl2pPr>
            <a:lvl3pPr algn="ctr">
              <a:defRPr sz="2100" baseline="0"/>
            </a:lvl3pPr>
            <a:lvl4pPr algn="ctr">
              <a:defRPr sz="2100" baseline="0"/>
            </a:lvl4pPr>
            <a:lvl5pPr algn="ctr">
              <a:defRPr sz="210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276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3163888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9253" y="2821491"/>
            <a:ext cx="3160748" cy="333968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397461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96345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08513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Orange wash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2" y="1600202"/>
            <a:ext cx="10918661" cy="122128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C5F1F3D-98C3-424A-8505-37733010F8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11" name="Date Placeholder 2">
            <a:extLst>
              <a:ext uri="{FF2B5EF4-FFF2-40B4-BE49-F238E27FC236}">
                <a16:creationId xmlns:a16="http://schemas.microsoft.com/office/drawing/2014/main" id="{74193AD0-67DC-1041-BCC6-F849EA8F730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2348154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00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3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11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istory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1600202"/>
            <a:ext cx="2363112" cy="1221289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191000"/>
          </a:xfrm>
        </p:spPr>
        <p:txBody>
          <a:bodyPr>
            <a:normAutofit/>
          </a:bodyPr>
          <a:lstStyle>
            <a:lvl1pPr marL="228667" indent="-228667">
              <a:buFont typeface="Arial" charset="0"/>
              <a:buChar char="•"/>
              <a:defRPr sz="2100" baseline="0">
                <a:solidFill>
                  <a:schemeClr val="bg1"/>
                </a:solidFill>
              </a:defRPr>
            </a:lvl1pPr>
            <a:lvl2pPr marL="685887" indent="-228667"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>
                <a:solidFill>
                  <a:schemeClr val="bg1"/>
                </a:solidFill>
              </a:defRPr>
            </a:lvl3pPr>
            <a:lvl4pPr marL="1600328" indent="-228667">
              <a:buFont typeface="Arial" charset="0"/>
              <a:buChar char="•"/>
              <a:defRPr sz="1200" baseline="0">
                <a:solidFill>
                  <a:schemeClr val="bg1"/>
                </a:solidFill>
              </a:defRPr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9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10912348" cy="33507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08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364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or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2350546" cy="12212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2360142" cy="3378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10918492" cy="122128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8" name="Content Placeholder 5"/>
          <p:cNvSpPr>
            <a:spLocks noGrp="1"/>
          </p:cNvSpPr>
          <p:nvPr>
            <p:ph sz="quarter" idx="14"/>
          </p:nvPr>
        </p:nvSpPr>
        <p:spPr>
          <a:xfrm>
            <a:off x="2457072" y="2821490"/>
            <a:ext cx="7296912" cy="3350710"/>
          </a:xfrm>
        </p:spPr>
        <p:txBody>
          <a:bodyPr>
            <a:normAutofit/>
          </a:bodyPr>
          <a:lstStyle>
            <a:lvl1pPr marL="0" indent="0" algn="ctr">
              <a:buFont typeface="Arial" charset="0"/>
              <a:buNone/>
              <a:defRPr sz="2100" baseline="0"/>
            </a:lvl1pPr>
            <a:lvl2pPr marL="457220" indent="0" algn="ctr">
              <a:buFont typeface="Arial" charset="0"/>
              <a:buNone/>
              <a:defRPr sz="1750" baseline="0"/>
            </a:lvl2pPr>
            <a:lvl3pPr marL="914442" indent="0" algn="ctr">
              <a:buClr>
                <a:srgbClr val="F46741"/>
              </a:buClr>
              <a:buFont typeface="Arial" charset="0"/>
              <a:buNone/>
              <a:defRPr sz="1750" baseline="0"/>
            </a:lvl3pPr>
            <a:lvl4pPr marL="1371661" indent="0" algn="ctr">
              <a:buFont typeface="Arial" charset="0"/>
              <a:buNone/>
              <a:defRPr sz="1200" baseline="0"/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5285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 Miss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17921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1"/>
            <a:ext cx="7298051" cy="161792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49457" y="3505199"/>
            <a:ext cx="3159948" cy="2667001"/>
          </a:xfrm>
        </p:spPr>
        <p:txBody>
          <a:bodyPr>
            <a:noAutofit/>
          </a:bodyPr>
          <a:lstStyle>
            <a:lvl1pPr>
              <a:defRPr sz="2500" cap="all" baseline="0">
                <a:solidFill>
                  <a:srgbClr val="F46741"/>
                </a:solidFill>
              </a:defRPr>
            </a:lvl1pPr>
            <a:lvl2pPr>
              <a:defRPr sz="2500">
                <a:solidFill>
                  <a:srgbClr val="F46741"/>
                </a:solidFill>
              </a:defRPr>
            </a:lvl2pPr>
            <a:lvl3pPr>
              <a:defRPr sz="2500">
                <a:solidFill>
                  <a:srgbClr val="F46741"/>
                </a:solidFill>
              </a:defRPr>
            </a:lvl3pPr>
            <a:lvl4pPr>
              <a:defRPr sz="2500">
                <a:solidFill>
                  <a:srgbClr val="F46741"/>
                </a:solidFill>
              </a:defRPr>
            </a:lvl4pPr>
            <a:lvl5pPr>
              <a:defRPr sz="2500">
                <a:solidFill>
                  <a:srgbClr val="F4674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266723" y="3505200"/>
            <a:ext cx="7298051" cy="266700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>
              <a:defRPr sz="210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0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52" y="1600200"/>
            <a:ext cx="3160153" cy="1674628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2"/>
          </p:nvPr>
        </p:nvSpPr>
        <p:spPr>
          <a:xfrm>
            <a:off x="4266723" y="1600200"/>
            <a:ext cx="7298051" cy="4572000"/>
          </a:xfrm>
        </p:spPr>
        <p:txBody>
          <a:bodyPr>
            <a:noAutofit/>
          </a:bodyPr>
          <a:lstStyle>
            <a:lvl1pPr>
              <a:defRPr sz="2100" baseline="0"/>
            </a:lvl1pPr>
            <a:lvl2pPr>
              <a:defRPr sz="2100" baseline="0"/>
            </a:lvl2pPr>
            <a:lvl3pPr>
              <a:defRPr sz="2100" baseline="0"/>
            </a:lvl3pPr>
            <a:lvl4pPr>
              <a:defRPr sz="2100" baseline="0"/>
            </a:lvl4pPr>
            <a:lvl5pPr marL="1828343" marR="0" indent="0" algn="l" defTabSz="914172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lang="en-US" sz="2100" b="0" i="0" u="none" strike="noStrike" baseline="0" smtClean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0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2400">
          <p15:clr>
            <a:srgbClr val="FBAE40"/>
          </p15:clr>
        </p15:guide>
        <p15:guide id="2" pos="2688">
          <p15:clr>
            <a:srgbClr val="FBAE40"/>
          </p15:clr>
        </p15:guide>
        <p15:guide id="3" orient="horz" pos="100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Graph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3160749" cy="3350709"/>
          </a:xfrm>
        </p:spPr>
        <p:txBody>
          <a:bodyPr>
            <a:no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>
          <a:xfrm>
            <a:off x="4266723" y="1600200"/>
            <a:ext cx="7296912" cy="4572000"/>
          </a:xfrm>
        </p:spPr>
        <p:txBody>
          <a:bodyPr>
            <a:noAutofit/>
          </a:bodyPr>
          <a:lstStyle>
            <a:lvl1pPr marL="228667" indent="-228667">
              <a:buFont typeface="Arial" charset="0"/>
              <a:buChar char="•"/>
              <a:defRPr sz="2100" baseline="0"/>
            </a:lvl1pPr>
            <a:lvl2pPr marL="685887" indent="-228667">
              <a:buFont typeface="Arial" charset="0"/>
              <a:buChar char="•"/>
              <a:defRPr sz="1750" baseline="0"/>
            </a:lvl2pPr>
            <a:lvl3pPr marL="1143109" indent="-228667">
              <a:buClr>
                <a:srgbClr val="F46741"/>
              </a:buClr>
              <a:buFont typeface="Arial" charset="0"/>
              <a:buChar char="•"/>
              <a:defRPr sz="1750" baseline="0"/>
            </a:lvl3pPr>
            <a:lvl4pPr marL="1600328" indent="-228667">
              <a:buFont typeface="Arial" charset="0"/>
              <a:buChar char="•"/>
              <a:defRPr sz="1200" baseline="0"/>
            </a:lvl4pPr>
            <a:lvl5pPr marL="2057549" indent="-228667">
              <a:buFont typeface="Arial" charset="0"/>
              <a:buChar char="•"/>
              <a:defRPr sz="17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58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/Leg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0" y="1600200"/>
            <a:ext cx="3163719" cy="1221289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956213" y="2821489"/>
            <a:ext cx="2853786" cy="3350711"/>
          </a:xfrm>
        </p:spPr>
        <p:txBody>
          <a:bodyPr>
            <a:noAutofit/>
          </a:bodyPr>
          <a:lstStyle>
            <a:lvl1pPr>
              <a:defRPr sz="1200" b="1" i="0" cap="all" spc="50" baseline="0"/>
            </a:lvl1pPr>
            <a:lvl2pPr>
              <a:defRPr sz="1200" b="1" i="0" cap="all" spc="50" baseline="0"/>
            </a:lvl2pPr>
            <a:lvl3pPr>
              <a:defRPr sz="1200" b="1" i="0" cap="all" spc="50" baseline="0"/>
            </a:lvl3pPr>
            <a:lvl4pPr>
              <a:defRPr sz="1200" b="1" i="0" cap="all" spc="50" baseline="0"/>
            </a:lvl4pPr>
            <a:lvl5pPr>
              <a:defRPr sz="1200" b="1" i="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007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24" y="1600202"/>
            <a:ext cx="10915681" cy="100877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09130" y="2830783"/>
            <a:ext cx="5355844" cy="336899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646281" y="2830784"/>
            <a:ext cx="5279427" cy="334141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6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u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 userDrawn="1"/>
        </p:nvGrpSpPr>
        <p:grpSpPr>
          <a:xfrm>
            <a:off x="0" y="0"/>
            <a:ext cx="12192000" cy="6858000"/>
            <a:chOff x="6609347" y="0"/>
            <a:chExt cx="17768303" cy="12447672"/>
          </a:xfrm>
        </p:grpSpPr>
        <p:sp>
          <p:nvSpPr>
            <p:cNvPr id="29" name="Rectangle 28"/>
            <p:cNvSpPr/>
            <p:nvPr/>
          </p:nvSpPr>
          <p:spPr>
            <a:xfrm>
              <a:off x="6609347" y="0"/>
              <a:ext cx="17768303" cy="12447672"/>
            </a:xfrm>
            <a:prstGeom prst="rect">
              <a:avLst/>
            </a:prstGeom>
            <a:solidFill>
              <a:srgbClr val="004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620529" y="77316"/>
              <a:ext cx="13512395" cy="27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spc="75" dirty="0" smtClean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FREUDENBERG </a:t>
              </a:r>
              <a:r>
                <a:rPr lang="en-US" sz="1000" spc="75" dirty="0">
                  <a:solidFill>
                    <a:schemeClr val="bg1"/>
                  </a:solidFill>
                  <a:latin typeface="Arial" charset="0"/>
                  <a:ea typeface="Arial" charset="0"/>
                  <a:cs typeface="Arial" charset="0"/>
                </a:rPr>
                <a:t>GUIDING PRINCIPLES</a:t>
              </a:r>
            </a:p>
          </p:txBody>
        </p:sp>
      </p:grpSp>
      <p:grpSp>
        <p:nvGrpSpPr>
          <p:cNvPr id="31" name="Group 30"/>
          <p:cNvGrpSpPr/>
          <p:nvPr userDrawn="1"/>
        </p:nvGrpSpPr>
        <p:grpSpPr>
          <a:xfrm>
            <a:off x="42246" y="224942"/>
            <a:ext cx="12110684" cy="6588088"/>
            <a:chOff x="6745706" y="459329"/>
            <a:chExt cx="17526000" cy="11379744"/>
          </a:xfrm>
        </p:grpSpPr>
        <p:sp>
          <p:nvSpPr>
            <p:cNvPr id="32" name="Rectangle 31"/>
            <p:cNvSpPr/>
            <p:nvPr userDrawn="1"/>
          </p:nvSpPr>
          <p:spPr>
            <a:xfrm>
              <a:off x="6745706" y="459329"/>
              <a:ext cx="17526000" cy="113797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33" name="TextBox 32"/>
            <p:cNvSpPr txBox="1"/>
            <p:nvPr userDrawn="1"/>
          </p:nvSpPr>
          <p:spPr>
            <a:xfrm>
              <a:off x="8620531" y="515251"/>
              <a:ext cx="13512396" cy="26581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00" spc="75" dirty="0" smtClean="0">
                  <a:solidFill>
                    <a:srgbClr val="004A8F"/>
                  </a:solidFill>
                  <a:latin typeface="Arial" charset="0"/>
                  <a:ea typeface="Arial" charset="0"/>
                  <a:cs typeface="Arial" charset="0"/>
                </a:rPr>
                <a:t>FREUDENBERG </a:t>
              </a:r>
              <a:r>
                <a:rPr lang="en-US" sz="1000" spc="75" dirty="0">
                  <a:solidFill>
                    <a:srgbClr val="004A8F"/>
                  </a:solidFill>
                  <a:latin typeface="Arial" charset="0"/>
                  <a:ea typeface="Arial" charset="0"/>
                  <a:cs typeface="Arial" charset="0"/>
                </a:rPr>
                <a:t>CODE OF CONDUCT</a:t>
              </a:r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2808445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84" y="2707062"/>
            <a:ext cx="1940207" cy="135111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57" y="2469929"/>
            <a:ext cx="1879918" cy="18229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713" y="2469929"/>
            <a:ext cx="1879918" cy="18229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770" y="2469929"/>
            <a:ext cx="1879918" cy="182295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26" y="2469929"/>
            <a:ext cx="1879918" cy="18229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3" y="628650"/>
            <a:ext cx="1710624" cy="1683624"/>
          </a:xfrm>
        </p:spPr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821574" y="6199775"/>
            <a:ext cx="2743200" cy="365125"/>
          </a:xfrm>
        </p:spPr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5167106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7478501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9811226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2808445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4" name="Rectangle 23"/>
          <p:cNvSpPr/>
          <p:nvPr userDrawn="1"/>
        </p:nvSpPr>
        <p:spPr>
          <a:xfrm>
            <a:off x="5167106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5" name="Rectangle 24"/>
          <p:cNvSpPr/>
          <p:nvPr userDrawn="1"/>
        </p:nvSpPr>
        <p:spPr>
          <a:xfrm>
            <a:off x="7478501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9811226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27" name="Rectangle 26"/>
          <p:cNvSpPr/>
          <p:nvPr userDrawn="1"/>
        </p:nvSpPr>
        <p:spPr>
          <a:xfrm>
            <a:off x="475720" y="4449276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endParaRPr lang="en-US" sz="1050" dirty="0">
              <a:solidFill>
                <a:schemeClr val="bg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720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384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Pro Con Coumn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2" y="1600202"/>
            <a:ext cx="3163123" cy="122128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91"/>
            <a:ext cx="2360143" cy="296970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4266724" y="1600200"/>
            <a:ext cx="3642819" cy="43122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7" name="Rectangle 6"/>
          <p:cNvSpPr/>
          <p:nvPr userDrawn="1"/>
        </p:nvSpPr>
        <p:spPr>
          <a:xfrm>
            <a:off x="7909542" y="1600200"/>
            <a:ext cx="3655232" cy="4312228"/>
          </a:xfrm>
          <a:prstGeom prst="rect">
            <a:avLst/>
          </a:prstGeom>
          <a:solidFill>
            <a:srgbClr val="9E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4613467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8256285" y="2026371"/>
            <a:ext cx="2949333" cy="3221038"/>
          </a:xfrm>
        </p:spPr>
        <p:txBody>
          <a:bodyPr>
            <a:noAutofit/>
          </a:bodyPr>
          <a:lstStyle>
            <a:lvl1pPr>
              <a:defRPr sz="2100" cap="all" baseline="0">
                <a:solidFill>
                  <a:schemeClr val="bg1"/>
                </a:solidFill>
              </a:defRPr>
            </a:lvl1pPr>
            <a:lvl2pPr>
              <a:defRPr sz="1200" cap="all" baseline="0">
                <a:solidFill>
                  <a:schemeClr val="bg1"/>
                </a:solidFill>
              </a:defRPr>
            </a:lvl2pPr>
            <a:lvl3pPr marL="1085942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3pPr>
            <a:lvl4pPr marL="154316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4pPr>
            <a:lvl5pPr marL="2000381" indent="-171501">
              <a:buFont typeface="Arial" charset="0"/>
              <a:buChar char="•"/>
              <a:defRPr sz="1200" cap="none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15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6122" y="3468832"/>
            <a:ext cx="3466479" cy="1322832"/>
          </a:xfrm>
          <a:prstGeom prst="rect">
            <a:avLst/>
          </a:prstGeom>
        </p:spPr>
      </p:pic>
      <p:sp>
        <p:nvSpPr>
          <p:cNvPr id="13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7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6852" y="3468832"/>
            <a:ext cx="4125018" cy="1304544"/>
          </a:xfrm>
          <a:prstGeom prst="rect">
            <a:avLst/>
          </a:prstGeom>
        </p:spPr>
      </p:pic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4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ion/Miss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281" y="1600200"/>
            <a:ext cx="2350546" cy="122128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90026" y="628650"/>
            <a:ext cx="374748" cy="285750"/>
          </a:xfrm>
          <a:prstGeom prst="rect">
            <a:avLst/>
          </a:prstGeom>
        </p:spPr>
      </p:pic>
      <p:sp>
        <p:nvSpPr>
          <p:cNvPr id="2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49251" y="2821489"/>
            <a:ext cx="2360142" cy="337849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70" cy="6868076"/>
          </a:xfrm>
          <a:prstGeom prst="rect">
            <a:avLst/>
          </a:prstGeom>
        </p:spPr>
      </p:pic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67410F3E-6075-1143-B2F2-CC732ADCA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288942" y="1007388"/>
            <a:ext cx="5880836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88942" y="1842044"/>
            <a:ext cx="5880836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113" y="2338390"/>
            <a:ext cx="986885" cy="103892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398" y="2338967"/>
            <a:ext cx="986885" cy="1036913"/>
          </a:xfrm>
          <a:prstGeom prst="rect">
            <a:avLst/>
          </a:prstGeom>
        </p:spPr>
      </p:pic>
      <p:sp>
        <p:nvSpPr>
          <p:cNvPr id="1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479250" y="3499973"/>
            <a:ext cx="2380282" cy="583831"/>
          </a:xfrm>
        </p:spPr>
        <p:txBody>
          <a:bodyPr>
            <a:no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8360209" y="3499973"/>
            <a:ext cx="2619263" cy="583831"/>
          </a:xfrm>
        </p:spPr>
        <p:txBody>
          <a:bodyPr>
            <a:normAutofit/>
          </a:bodyPr>
          <a:lstStyle>
            <a:lvl1pPr algn="ctr">
              <a:defRPr sz="1300" baseline="0"/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5288942" y="4317980"/>
            <a:ext cx="5880836" cy="0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 Placeholder 13"/>
          <p:cNvSpPr>
            <a:spLocks noGrp="1"/>
          </p:cNvSpPr>
          <p:nvPr>
            <p:ph type="body" sz="quarter" idx="17"/>
          </p:nvPr>
        </p:nvSpPr>
        <p:spPr>
          <a:xfrm>
            <a:off x="5479250" y="4536022"/>
            <a:ext cx="5500222" cy="841375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b="1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1427" y="5500061"/>
            <a:ext cx="4210521" cy="852170"/>
          </a:xfrm>
          <a:prstGeom prst="rect">
            <a:avLst/>
          </a:prstGeom>
        </p:spPr>
      </p:pic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64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5916" y="628650"/>
            <a:ext cx="3394007" cy="5454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100"/>
            <a:ext cx="1003562" cy="165100"/>
          </a:xfrm>
          <a:prstGeom prst="rect">
            <a:avLst/>
          </a:prstGeom>
        </p:spPr>
      </p:pic>
      <p:sp>
        <p:nvSpPr>
          <p:cNvPr id="8" name="Date Placeholder 2">
            <a:extLst>
              <a:ext uri="{FF2B5EF4-FFF2-40B4-BE49-F238E27FC236}">
                <a16:creationId xmlns:a16="http://schemas.microsoft.com/office/drawing/2014/main" id="{7D33C8AC-00C3-AE45-BEF0-9E3189C19E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4A9EC3-3293-B94F-9975-F074CAC06D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2672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682350" y="3418609"/>
            <a:ext cx="6882423" cy="2753591"/>
          </a:xfrm>
        </p:spPr>
        <p:txBody>
          <a:bodyPr>
            <a:noAutofit/>
          </a:bodyPr>
          <a:lstStyle>
            <a:lvl1pPr algn="ctr">
              <a:defRPr sz="1200" cap="all" spc="5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52B8A252-CA4C-2B4C-A04D-AA4228145CC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682350" y="1600201"/>
            <a:ext cx="6882587" cy="685800"/>
          </a:xfrm>
        </p:spPr>
        <p:txBody>
          <a:bodyPr anchor="b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7" name="Content Placeholder 10">
            <a:extLst>
              <a:ext uri="{FF2B5EF4-FFF2-40B4-BE49-F238E27FC236}">
                <a16:creationId xmlns:a16="http://schemas.microsoft.com/office/drawing/2014/main" id="{5E84A0C7-6B96-5046-8F97-384B6E80CA19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4682800" y="2434857"/>
            <a:ext cx="6882138" cy="446566"/>
          </a:xfrm>
        </p:spPr>
        <p:txBody>
          <a:bodyPr vert="horz" wrap="square" lIns="9144" rIns="9144" anchor="t" anchorCtr="1">
            <a:normAutofit/>
          </a:bodyPr>
          <a:lstStyle>
            <a:lvl1pPr algn="ctr">
              <a:defRPr sz="2100" baseline="0"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38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ecast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0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6"/>
          </a:xfrm>
          <a:prstGeom prst="rect">
            <a:avLst/>
          </a:pr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60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osites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6"/>
          </a:xfrm>
          <a:prstGeom prst="rect">
            <a:avLst/>
          </a:prstGeom>
        </p:spPr>
      </p:pic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3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275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lyurethan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9" cy="6868075"/>
          </a:xfrm>
          <a:prstGeom prst="rect">
            <a:avLst/>
          </a:prstGeom>
        </p:spPr>
      </p:pic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696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ber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747" y="-9183"/>
            <a:ext cx="4273468" cy="6868075"/>
          </a:xfrm>
          <a:prstGeom prst="rect">
            <a:avLst/>
          </a:prstGeom>
        </p:spPr>
      </p:pic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9594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re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715" y="-8290"/>
            <a:ext cx="4272358" cy="686629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2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00338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ermoplastics 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21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04811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ood Composite+ 2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11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4893951" y="3643898"/>
            <a:ext cx="3134620" cy="2528302"/>
          </a:xfrm>
        </p:spPr>
        <p:txBody>
          <a:bodyPr>
            <a:noAutofit/>
          </a:bodyPr>
          <a:lstStyle>
            <a:lvl1pPr algn="ctr">
              <a:defRPr sz="2100" cap="none" spc="0" baseline="0"/>
            </a:lvl1pPr>
            <a:lvl2pPr algn="ctr">
              <a:defRPr sz="1200" cap="all" spc="50" baseline="0"/>
            </a:lvl2pPr>
            <a:lvl3pPr algn="ctr">
              <a:defRPr sz="1200" cap="all" spc="50" baseline="0"/>
            </a:lvl3pPr>
            <a:lvl4pPr algn="ctr">
              <a:defRPr sz="1200" cap="all" spc="50" baseline="0"/>
            </a:lvl4pPr>
            <a:lvl5pPr algn="ctr"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8381232" y="3643898"/>
            <a:ext cx="3183706" cy="2528302"/>
          </a:xfrm>
        </p:spPr>
        <p:txBody>
          <a:bodyPr>
            <a:normAutofit/>
          </a:bodyPr>
          <a:lstStyle>
            <a:lvl1pPr>
              <a:defRPr sz="2100" cap="none" spc="0" baseline="0"/>
            </a:lvl1pPr>
            <a:lvl2pPr>
              <a:defRPr sz="1200" cap="all" spc="50" baseline="0"/>
            </a:lvl2pPr>
            <a:lvl3pPr>
              <a:defRPr sz="1200" cap="all" spc="50" baseline="0"/>
            </a:lvl3pPr>
            <a:lvl4pPr>
              <a:defRPr sz="1200" cap="all" spc="50" baseline="0"/>
            </a:lvl4pPr>
            <a:lvl5pPr>
              <a:defRPr sz="1200" cap="all" spc="50" baseline="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7200" cy="6858000"/>
          </a:xfrm>
          <a:prstGeom prst="rect">
            <a:avLst/>
          </a:prstGeom>
        </p:spPr>
      </p:pic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6747" y="-9182"/>
            <a:ext cx="4273947" cy="6868076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4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893949" y="1600200"/>
            <a:ext cx="6670825" cy="872837"/>
          </a:xfrm>
        </p:spPr>
        <p:txBody>
          <a:bodyPr anchor="t" anchorCtr="0">
            <a:noAutofit/>
          </a:bodyPr>
          <a:lstStyle>
            <a:lvl1pPr algn="ctr">
              <a:defRPr sz="3250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1868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+ 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49458" y="628652"/>
            <a:ext cx="5036069" cy="532526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pic>
        <p:nvPicPr>
          <p:cNvPr id="9" name="Picture Placeholder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185" y="627921"/>
            <a:ext cx="5034611" cy="5326656"/>
          </a:xfrm>
          <a:prstGeom prst="rect">
            <a:avLst/>
          </a:prstGeom>
        </p:spPr>
      </p:pic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19C47288-EFD2-854B-A7E8-C8BBA82D6F9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99376" y="1600200"/>
            <a:ext cx="5865561" cy="1322109"/>
          </a:xfrm>
        </p:spPr>
        <p:txBody>
          <a:bodyPr anchor="ctr" anchorCtr="0"/>
          <a:lstStyle>
            <a:lvl1pPr algn="ctr">
              <a:defRPr sz="3251" baseline="0"/>
            </a:lvl1pPr>
            <a:lvl2pPr algn="ctr">
              <a:defRPr sz="2100" baseline="0"/>
            </a:lvl2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1" name="Content Placeholder 10">
            <a:extLst>
              <a:ext uri="{FF2B5EF4-FFF2-40B4-BE49-F238E27FC236}">
                <a16:creationId xmlns:a16="http://schemas.microsoft.com/office/drawing/2014/main" id="{983FEC65-C8F9-C946-A9F0-389F75CF569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99760" y="3120552"/>
            <a:ext cx="5865178" cy="2833369"/>
          </a:xfrm>
        </p:spPr>
        <p:txBody>
          <a:bodyPr vert="horz" wrap="square" lIns="9144" rIns="9144" anchor="t" anchorCtr="1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7278CBD4-7917-9444-AE72-0D767068B20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46282" y="628650"/>
            <a:ext cx="5038514" cy="5325271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676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14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47" Type="http://schemas.openxmlformats.org/officeDocument/2006/relationships/slideLayout" Target="../slideLayouts/slideLayout59.xml"/><Relationship Id="rId50" Type="http://schemas.openxmlformats.org/officeDocument/2006/relationships/image" Target="../media/image1.emf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46" Type="http://schemas.openxmlformats.org/officeDocument/2006/relationships/slideLayout" Target="../slideLayouts/slideLayout58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45" Type="http://schemas.openxmlformats.org/officeDocument/2006/relationships/slideLayout" Target="../slideLayouts/slideLayout57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49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4" Type="http://schemas.openxmlformats.org/officeDocument/2006/relationships/slideLayout" Target="../slideLayouts/slideLayout56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slideLayout" Target="../slideLayouts/slideLayout55.xml"/><Relationship Id="rId48" Type="http://schemas.openxmlformats.org/officeDocument/2006/relationships/slideLayout" Target="../slideLayouts/slideLayout60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9" Type="http://schemas.openxmlformats.org/officeDocument/2006/relationships/slideLayout" Target="../slideLayouts/slideLayout99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34" Type="http://schemas.openxmlformats.org/officeDocument/2006/relationships/slideLayout" Target="../slideLayouts/slideLayout94.xml"/><Relationship Id="rId42" Type="http://schemas.openxmlformats.org/officeDocument/2006/relationships/slideLayout" Target="../slideLayouts/slideLayout102.xml"/><Relationship Id="rId47" Type="http://schemas.openxmlformats.org/officeDocument/2006/relationships/image" Target="../media/image1.emf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slideLayout" Target="../slideLayouts/slideLayout93.xml"/><Relationship Id="rId38" Type="http://schemas.openxmlformats.org/officeDocument/2006/relationships/slideLayout" Target="../slideLayouts/slideLayout98.xml"/><Relationship Id="rId46" Type="http://schemas.openxmlformats.org/officeDocument/2006/relationships/theme" Target="../theme/theme3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41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37" Type="http://schemas.openxmlformats.org/officeDocument/2006/relationships/slideLayout" Target="../slideLayouts/slideLayout97.xml"/><Relationship Id="rId40" Type="http://schemas.openxmlformats.org/officeDocument/2006/relationships/slideLayout" Target="../slideLayouts/slideLayout100.xml"/><Relationship Id="rId45" Type="http://schemas.openxmlformats.org/officeDocument/2006/relationships/slideLayout" Target="../slideLayouts/slideLayout105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36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4" Type="http://schemas.openxmlformats.org/officeDocument/2006/relationships/slideLayout" Target="../slideLayouts/slideLayout104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35" Type="http://schemas.openxmlformats.org/officeDocument/2006/relationships/slideLayout" Target="../slideLayouts/slideLayout95.xml"/><Relationship Id="rId43" Type="http://schemas.openxmlformats.org/officeDocument/2006/relationships/slideLayout" Target="../slideLayouts/slideLayout10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3.xml"/><Relationship Id="rId13" Type="http://schemas.openxmlformats.org/officeDocument/2006/relationships/slideLayout" Target="../slideLayouts/slideLayout118.xml"/><Relationship Id="rId18" Type="http://schemas.openxmlformats.org/officeDocument/2006/relationships/slideLayout" Target="../slideLayouts/slideLayout123.xml"/><Relationship Id="rId26" Type="http://schemas.openxmlformats.org/officeDocument/2006/relationships/slideLayout" Target="../slideLayouts/slideLayout131.xml"/><Relationship Id="rId3" Type="http://schemas.openxmlformats.org/officeDocument/2006/relationships/slideLayout" Target="../slideLayouts/slideLayout108.xml"/><Relationship Id="rId21" Type="http://schemas.openxmlformats.org/officeDocument/2006/relationships/slideLayout" Target="../slideLayouts/slideLayout126.xml"/><Relationship Id="rId34" Type="http://schemas.openxmlformats.org/officeDocument/2006/relationships/image" Target="../media/image84.png"/><Relationship Id="rId7" Type="http://schemas.openxmlformats.org/officeDocument/2006/relationships/slideLayout" Target="../slideLayouts/slideLayout112.xml"/><Relationship Id="rId12" Type="http://schemas.openxmlformats.org/officeDocument/2006/relationships/slideLayout" Target="../slideLayouts/slideLayout117.xml"/><Relationship Id="rId17" Type="http://schemas.openxmlformats.org/officeDocument/2006/relationships/slideLayout" Target="../slideLayouts/slideLayout122.xml"/><Relationship Id="rId25" Type="http://schemas.openxmlformats.org/officeDocument/2006/relationships/slideLayout" Target="../slideLayouts/slideLayout130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107.xml"/><Relationship Id="rId16" Type="http://schemas.openxmlformats.org/officeDocument/2006/relationships/slideLayout" Target="../slideLayouts/slideLayout121.xml"/><Relationship Id="rId20" Type="http://schemas.openxmlformats.org/officeDocument/2006/relationships/slideLayout" Target="../slideLayouts/slideLayout125.xml"/><Relationship Id="rId29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06.xml"/><Relationship Id="rId6" Type="http://schemas.openxmlformats.org/officeDocument/2006/relationships/slideLayout" Target="../slideLayouts/slideLayout111.xml"/><Relationship Id="rId11" Type="http://schemas.openxmlformats.org/officeDocument/2006/relationships/slideLayout" Target="../slideLayouts/slideLayout116.xml"/><Relationship Id="rId24" Type="http://schemas.openxmlformats.org/officeDocument/2006/relationships/slideLayout" Target="../slideLayouts/slideLayout129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110.xml"/><Relationship Id="rId15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8.xml"/><Relationship Id="rId28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15.xml"/><Relationship Id="rId19" Type="http://schemas.openxmlformats.org/officeDocument/2006/relationships/slideLayout" Target="../slideLayouts/slideLayout124.xml"/><Relationship Id="rId31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09.xml"/><Relationship Id="rId9" Type="http://schemas.openxmlformats.org/officeDocument/2006/relationships/slideLayout" Target="../slideLayouts/slideLayout114.xml"/><Relationship Id="rId14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7.xml"/><Relationship Id="rId27" Type="http://schemas.openxmlformats.org/officeDocument/2006/relationships/slideLayout" Target="../slideLayouts/slideLayout132.xml"/><Relationship Id="rId30" Type="http://schemas.openxmlformats.org/officeDocument/2006/relationships/slideLayout" Target="../slideLayouts/slideLayout1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26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slideLayout" Target="../slideLayouts/slideLayout161.xml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Relationship Id="rId27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7840" y="1600200"/>
            <a:ext cx="10923964" cy="12212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1" y="2821489"/>
            <a:ext cx="10915523" cy="33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251" y="6199773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650" cap="all" spc="75" baseline="0">
                <a:solidFill>
                  <a:srgbClr val="9E9F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CONFIDENTIAL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3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87056" y="630584"/>
            <a:ext cx="374748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4" r:id="rId3"/>
    <p:sldLayoutId id="2147483651" r:id="rId4"/>
    <p:sldLayoutId id="2147483655" r:id="rId5"/>
    <p:sldLayoutId id="2147483654" r:id="rId6"/>
    <p:sldLayoutId id="2147483683" r:id="rId7"/>
    <p:sldLayoutId id="2147483662" r:id="rId8"/>
    <p:sldLayoutId id="2147483663" r:id="rId9"/>
    <p:sldLayoutId id="2147483669" r:id="rId10"/>
    <p:sldLayoutId id="2147483665" r:id="rId11"/>
    <p:sldLayoutId id="2147483687" r:id="rId12"/>
  </p:sldLayoutIdLst>
  <p:hf hdr="0" ftr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2500" kern="1200" cap="all" spc="75" baseline="0">
          <a:solidFill>
            <a:srgbClr val="F4674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" userDrawn="1">
          <p15:clr>
            <a:srgbClr val="F26B43"/>
          </p15:clr>
        </p15:guide>
        <p15:guide id="2" orient="horz" pos="4128" userDrawn="1">
          <p15:clr>
            <a:srgbClr val="F26B43"/>
          </p15:clr>
        </p15:guide>
        <p15:guide id="3" pos="407" userDrawn="1">
          <p15:clr>
            <a:srgbClr val="F26B43"/>
          </p15:clr>
        </p15:guide>
        <p15:guide id="4" pos="7285" userDrawn="1">
          <p15:clr>
            <a:srgbClr val="F26B43"/>
          </p15:clr>
        </p15:guide>
        <p15:guide id="5" orient="horz" pos="1008" userDrawn="1">
          <p15:clr>
            <a:srgbClr val="F26B43"/>
          </p15:clr>
        </p15:guide>
        <p15:guide id="6" pos="2688" userDrawn="1">
          <p15:clr>
            <a:srgbClr val="F26B43"/>
          </p15:clr>
        </p15:guide>
        <p15:guide id="7" pos="240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00202"/>
            <a:ext cx="11564774" cy="12212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2" y="2821491"/>
            <a:ext cx="10915523" cy="33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11189593" y="630584"/>
            <a:ext cx="372212" cy="2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527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  <p:sldLayoutId id="2147483714" r:id="rId26"/>
    <p:sldLayoutId id="2147483715" r:id="rId27"/>
    <p:sldLayoutId id="2147483716" r:id="rId28"/>
    <p:sldLayoutId id="2147483717" r:id="rId29"/>
    <p:sldLayoutId id="2147483718" r:id="rId30"/>
    <p:sldLayoutId id="2147483719" r:id="rId31"/>
    <p:sldLayoutId id="2147483720" r:id="rId32"/>
    <p:sldLayoutId id="2147483721" r:id="rId33"/>
    <p:sldLayoutId id="2147483722" r:id="rId34"/>
    <p:sldLayoutId id="2147483723" r:id="rId35"/>
    <p:sldLayoutId id="2147483724" r:id="rId36"/>
    <p:sldLayoutId id="2147483725" r:id="rId37"/>
    <p:sldLayoutId id="2147483726" r:id="rId38"/>
    <p:sldLayoutId id="2147483727" r:id="rId39"/>
    <p:sldLayoutId id="2147483728" r:id="rId40"/>
    <p:sldLayoutId id="2147483729" r:id="rId41"/>
    <p:sldLayoutId id="2147483730" r:id="rId42"/>
    <p:sldLayoutId id="2147483731" r:id="rId43"/>
    <p:sldLayoutId id="2147483732" r:id="rId44"/>
    <p:sldLayoutId id="2147483733" r:id="rId45"/>
    <p:sldLayoutId id="2147483734" r:id="rId46"/>
    <p:sldLayoutId id="2147483735" r:id="rId47"/>
    <p:sldLayoutId id="2147483736" r:id="rId48"/>
  </p:sldLayoutIdLst>
  <p:hf hdr="0"/>
  <p:txStyles>
    <p:titleStyle>
      <a:lvl1pPr algn="l" defTabSz="914441" rtl="0" eaLnBrk="1" latinLnBrk="0" hangingPunct="1">
        <a:lnSpc>
          <a:spcPct val="90000"/>
        </a:lnSpc>
        <a:spcBef>
          <a:spcPct val="0"/>
        </a:spcBef>
        <a:buNone/>
        <a:defRPr sz="2501" kern="1200" cap="all" spc="75" baseline="0">
          <a:solidFill>
            <a:srgbClr val="F4674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41" rtl="0" eaLnBrk="1" latinLnBrk="0" hangingPunct="1">
        <a:lnSpc>
          <a:spcPct val="90000"/>
        </a:lnSpc>
        <a:spcBef>
          <a:spcPts val="10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20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44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66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882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71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3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5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7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4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63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6">
          <p15:clr>
            <a:srgbClr val="F26B43"/>
          </p15:clr>
        </p15:guide>
        <p15:guide id="2" orient="horz" pos="4128">
          <p15:clr>
            <a:srgbClr val="F26B43"/>
          </p15:clr>
        </p15:guide>
        <p15:guide id="3" pos="407">
          <p15:clr>
            <a:srgbClr val="F26B43"/>
          </p15:clr>
        </p15:guide>
        <p15:guide id="4" pos="7285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pos="2688">
          <p15:clr>
            <a:srgbClr val="F26B43"/>
          </p15:clr>
        </p15:guide>
        <p15:guide id="7" pos="2400">
          <p15:clr>
            <a:srgbClr val="F26B43"/>
          </p15:clr>
        </p15:guide>
        <p15:guide id="8" pos="3841">
          <p15:clr>
            <a:srgbClr val="F26B43"/>
          </p15:clr>
        </p15:guide>
        <p15:guide id="9" orient="horz" pos="388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600202"/>
            <a:ext cx="11564774" cy="12212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2" y="2821491"/>
            <a:ext cx="10915523" cy="33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rgbClr val="9E9F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CONFIDENTIAL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593" y="630584"/>
            <a:ext cx="372212" cy="2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77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  <p:sldLayoutId id="2147483750" r:id="rId13"/>
    <p:sldLayoutId id="2147483751" r:id="rId14"/>
    <p:sldLayoutId id="2147483752" r:id="rId15"/>
    <p:sldLayoutId id="2147483753" r:id="rId16"/>
    <p:sldLayoutId id="2147483754" r:id="rId17"/>
    <p:sldLayoutId id="2147483755" r:id="rId18"/>
    <p:sldLayoutId id="2147483756" r:id="rId19"/>
    <p:sldLayoutId id="2147483757" r:id="rId20"/>
    <p:sldLayoutId id="2147483758" r:id="rId21"/>
    <p:sldLayoutId id="2147483759" r:id="rId22"/>
    <p:sldLayoutId id="2147483760" r:id="rId23"/>
    <p:sldLayoutId id="2147483761" r:id="rId24"/>
    <p:sldLayoutId id="2147483762" r:id="rId25"/>
    <p:sldLayoutId id="2147483763" r:id="rId26"/>
    <p:sldLayoutId id="2147483764" r:id="rId27"/>
    <p:sldLayoutId id="2147483765" r:id="rId28"/>
    <p:sldLayoutId id="2147483766" r:id="rId29"/>
    <p:sldLayoutId id="2147483767" r:id="rId30"/>
    <p:sldLayoutId id="2147483768" r:id="rId31"/>
    <p:sldLayoutId id="2147483769" r:id="rId32"/>
    <p:sldLayoutId id="2147483770" r:id="rId33"/>
    <p:sldLayoutId id="2147483771" r:id="rId34"/>
    <p:sldLayoutId id="2147483772" r:id="rId35"/>
    <p:sldLayoutId id="2147483773" r:id="rId36"/>
    <p:sldLayoutId id="2147483774" r:id="rId37"/>
    <p:sldLayoutId id="2147483775" r:id="rId38"/>
    <p:sldLayoutId id="2147483776" r:id="rId39"/>
    <p:sldLayoutId id="2147483777" r:id="rId40"/>
    <p:sldLayoutId id="2147483778" r:id="rId41"/>
    <p:sldLayoutId id="2147483779" r:id="rId42"/>
    <p:sldLayoutId id="2147483780" r:id="rId43"/>
    <p:sldLayoutId id="2147483781" r:id="rId44"/>
    <p:sldLayoutId id="2147483782" r:id="rId4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/>
  <p:txStyles>
    <p:titleStyle>
      <a:lvl1pPr algn="l" defTabSz="914441" rtl="0" eaLnBrk="1" latinLnBrk="0" hangingPunct="1">
        <a:lnSpc>
          <a:spcPct val="90000"/>
        </a:lnSpc>
        <a:spcBef>
          <a:spcPct val="0"/>
        </a:spcBef>
        <a:buNone/>
        <a:defRPr sz="2501" kern="1200" cap="all" spc="75" baseline="0">
          <a:solidFill>
            <a:srgbClr val="F4674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41" rtl="0" eaLnBrk="1" latinLnBrk="0" hangingPunct="1">
        <a:lnSpc>
          <a:spcPct val="90000"/>
        </a:lnSpc>
        <a:spcBef>
          <a:spcPts val="10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20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44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66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882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71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3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5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7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4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63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6">
          <p15:clr>
            <a:srgbClr val="F26B43"/>
          </p15:clr>
        </p15:guide>
        <p15:guide id="2" orient="horz" pos="4128">
          <p15:clr>
            <a:srgbClr val="F26B43"/>
          </p15:clr>
        </p15:guide>
        <p15:guide id="3" pos="407">
          <p15:clr>
            <a:srgbClr val="F26B43"/>
          </p15:clr>
        </p15:guide>
        <p15:guide id="4" pos="7285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pos="2688">
          <p15:clr>
            <a:srgbClr val="F26B43"/>
          </p15:clr>
        </p15:guide>
        <p15:guide id="7" pos="2400">
          <p15:clr>
            <a:srgbClr val="F26B43"/>
          </p15:clr>
        </p15:guide>
        <p15:guide id="8" pos="3841">
          <p15:clr>
            <a:srgbClr val="F26B43"/>
          </p15:clr>
        </p15:guide>
        <p15:guide id="9" orient="horz" pos="3888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7840" y="1600200"/>
            <a:ext cx="10923964" cy="12212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1" y="2821489"/>
            <a:ext cx="10915523" cy="33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7056" y="630584"/>
            <a:ext cx="374748" cy="285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792" y="6126911"/>
            <a:ext cx="1041674" cy="16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6301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  <p:sldLayoutId id="2147483798" r:id="rId15"/>
    <p:sldLayoutId id="2147483799" r:id="rId16"/>
    <p:sldLayoutId id="2147483800" r:id="rId17"/>
    <p:sldLayoutId id="2147483801" r:id="rId18"/>
    <p:sldLayoutId id="2147483802" r:id="rId19"/>
    <p:sldLayoutId id="2147483803" r:id="rId20"/>
    <p:sldLayoutId id="2147483804" r:id="rId21"/>
    <p:sldLayoutId id="2147483805" r:id="rId22"/>
    <p:sldLayoutId id="2147483806" r:id="rId23"/>
    <p:sldLayoutId id="2147483807" r:id="rId24"/>
    <p:sldLayoutId id="2147483808" r:id="rId25"/>
    <p:sldLayoutId id="2147483809" r:id="rId26"/>
    <p:sldLayoutId id="2147483810" r:id="rId27"/>
    <p:sldLayoutId id="2147483811" r:id="rId28"/>
    <p:sldLayoutId id="2147483812" r:id="rId29"/>
    <p:sldLayoutId id="2147483813" r:id="rId30"/>
    <p:sldLayoutId id="2147483814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172" rtl="0" eaLnBrk="1" latinLnBrk="0" hangingPunct="1">
        <a:lnSpc>
          <a:spcPct val="90000"/>
        </a:lnSpc>
        <a:spcBef>
          <a:spcPct val="0"/>
        </a:spcBef>
        <a:buNone/>
        <a:defRPr sz="2500" kern="1200" cap="all" spc="75" baseline="0">
          <a:solidFill>
            <a:srgbClr val="F4674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172" rtl="0" eaLnBrk="1" latinLnBrk="0" hangingPunct="1">
        <a:lnSpc>
          <a:spcPct val="90000"/>
        </a:lnSpc>
        <a:spcBef>
          <a:spcPts val="10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086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172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257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343" indent="0" algn="l" defTabSz="914172" rtl="0" eaLnBrk="1" latinLnBrk="0" hangingPunct="1">
        <a:lnSpc>
          <a:spcPct val="90000"/>
        </a:lnSpc>
        <a:spcBef>
          <a:spcPts val="500"/>
        </a:spcBef>
        <a:buFont typeface="Arial"/>
        <a:buNone/>
        <a:defRPr sz="15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3972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57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43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29" indent="-228543" algn="l" defTabSz="914172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2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57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3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29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14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0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86" algn="l" defTabSz="9141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6">
          <p15:clr>
            <a:srgbClr val="F26B43"/>
          </p15:clr>
        </p15:guide>
        <p15:guide id="2" orient="horz" pos="4128">
          <p15:clr>
            <a:srgbClr val="F26B43"/>
          </p15:clr>
        </p15:guide>
        <p15:guide id="3" pos="407">
          <p15:clr>
            <a:srgbClr val="F26B43"/>
          </p15:clr>
        </p15:guide>
        <p15:guide id="4" pos="7285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pos="2688">
          <p15:clr>
            <a:srgbClr val="F26B43"/>
          </p15:clr>
        </p15:guide>
        <p15:guide id="7" pos="240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252" y="1600202"/>
            <a:ext cx="10915522" cy="1221289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52" y="2821491"/>
            <a:ext cx="10915523" cy="333968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35412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651" cap="all" spc="75" baseline="0">
                <a:solidFill>
                  <a:srgbClr val="9E9F9E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651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EAFD45C7-075C-8640-A266-DB9AAC2D9D5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9593" y="630584"/>
            <a:ext cx="372212" cy="283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7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3" r:id="rId18"/>
    <p:sldLayoutId id="2147483834" r:id="rId19"/>
    <p:sldLayoutId id="2147483835" r:id="rId20"/>
    <p:sldLayoutId id="2147483836" r:id="rId21"/>
    <p:sldLayoutId id="2147483837" r:id="rId22"/>
    <p:sldLayoutId id="2147483838" r:id="rId23"/>
    <p:sldLayoutId id="2147483839" r:id="rId24"/>
    <p:sldLayoutId id="2147483840" r:id="rId25"/>
    <p:sldLayoutId id="2147483841" r:id="rId2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defTabSz="914441" rtl="0" eaLnBrk="1" latinLnBrk="0" hangingPunct="1">
        <a:lnSpc>
          <a:spcPct val="90000"/>
        </a:lnSpc>
        <a:spcBef>
          <a:spcPct val="0"/>
        </a:spcBef>
        <a:buNone/>
        <a:defRPr sz="2501" kern="1200" cap="all" spc="75" baseline="0">
          <a:solidFill>
            <a:srgbClr val="F46741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41" rtl="0" eaLnBrk="1" latinLnBrk="0" hangingPunct="1">
        <a:lnSpc>
          <a:spcPct val="90000"/>
        </a:lnSpc>
        <a:spcBef>
          <a:spcPts val="10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457220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91444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371661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1828882" indent="0" algn="l" defTabSz="914441" rtl="0" eaLnBrk="1" latinLnBrk="0" hangingPunct="1">
        <a:lnSpc>
          <a:spcPct val="90000"/>
        </a:lnSpc>
        <a:spcBef>
          <a:spcPts val="500"/>
        </a:spcBef>
        <a:buFont typeface="Arial"/>
        <a:buNone/>
        <a:defRPr sz="1501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71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32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5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73" indent="-228610" algn="l" defTabSz="914441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0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8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0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21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42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63" algn="l" defTabSz="91444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96">
          <p15:clr>
            <a:srgbClr val="F26B43"/>
          </p15:clr>
        </p15:guide>
        <p15:guide id="2" orient="horz" pos="4128">
          <p15:clr>
            <a:srgbClr val="F26B43"/>
          </p15:clr>
        </p15:guide>
        <p15:guide id="3" pos="407">
          <p15:clr>
            <a:srgbClr val="F26B43"/>
          </p15:clr>
        </p15:guide>
        <p15:guide id="4" pos="7285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pos="2688">
          <p15:clr>
            <a:srgbClr val="F26B43"/>
          </p15:clr>
        </p15:guide>
        <p15:guide id="7" pos="2400">
          <p15:clr>
            <a:srgbClr val="F26B43"/>
          </p15:clr>
        </p15:guide>
        <p15:guide id="8" pos="384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6.png"/><Relationship Id="rId7" Type="http://schemas.openxmlformats.org/officeDocument/2006/relationships/image" Target="../media/image4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3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Relationship Id="rId9" Type="http://schemas.openxmlformats.org/officeDocument/2006/relationships/image" Target="../media/image11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03.emf"/><Relationship Id="rId5" Type="http://schemas.openxmlformats.org/officeDocument/2006/relationships/image" Target="../media/image102.emf"/><Relationship Id="rId4" Type="http://schemas.openxmlformats.org/officeDocument/2006/relationships/image" Target="../media/image101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emf"/><Relationship Id="rId3" Type="http://schemas.openxmlformats.org/officeDocument/2006/relationships/image" Target="../media/image28.jpg"/><Relationship Id="rId7" Type="http://schemas.openxmlformats.org/officeDocument/2006/relationships/image" Target="../media/image10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2.emf"/><Relationship Id="rId5" Type="http://schemas.openxmlformats.org/officeDocument/2006/relationships/image" Target="../media/image101.emf"/><Relationship Id="rId4" Type="http://schemas.openxmlformats.org/officeDocument/2006/relationships/image" Target="../media/image10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08.emf"/><Relationship Id="rId5" Type="http://schemas.openxmlformats.org/officeDocument/2006/relationships/image" Target="../media/image107.emf"/><Relationship Id="rId4" Type="http://schemas.openxmlformats.org/officeDocument/2006/relationships/image" Target="../media/image10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8"/>
          <p:cNvSpPr txBox="1">
            <a:spLocks/>
          </p:cNvSpPr>
          <p:nvPr/>
        </p:nvSpPr>
        <p:spPr>
          <a:xfrm>
            <a:off x="798681" y="2723190"/>
            <a:ext cx="10918493" cy="1225216"/>
          </a:xfrm>
          <a:prstGeom prst="rect">
            <a:avLst/>
          </a:prstGeom>
        </p:spPr>
        <p:txBody>
          <a:bodyPr vert="horz" lIns="0" tIns="0" rIns="0" bIns="0" rtlCol="0" anchor="b" anchorCtr="0">
            <a:normAutofit fontScale="90000" lnSpcReduction="20000"/>
          </a:bodyPr>
          <a:lstStyle>
            <a:lvl1pPr algn="ctr" defTabSz="914441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1" kern="1200" cap="none" spc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ctr" defTabSz="914441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Chem-Trend + You </a:t>
            </a:r>
            <a:b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</a:br>
            <a:r>
              <a:rPr kumimoji="0" lang="en-US" sz="3000" b="1" i="0" u="none" strike="noStrike" kern="1200" cap="none" spc="150" normalizeH="0" baseline="300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QUALITY. PRODUCTIVITY. SUSTAINABILITY.</a:t>
            </a:r>
            <a:endParaRPr kumimoji="0" lang="en-US" sz="3000" b="1" i="0" u="none" strike="noStrike" kern="1200" cap="none" spc="150" normalizeH="0" baseline="300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7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-1" y="0"/>
            <a:ext cx="12192000" cy="6858000"/>
            <a:chOff x="-1" y="0"/>
            <a:chExt cx="12192000" cy="6858000"/>
          </a:xfrm>
        </p:grpSpPr>
        <p:sp>
          <p:nvSpPr>
            <p:cNvPr id="6" name="Rectangle 5"/>
            <p:cNvSpPr/>
            <p:nvPr/>
          </p:nvSpPr>
          <p:spPr>
            <a:xfrm>
              <a:off x="-1" y="0"/>
              <a:ext cx="12192000" cy="6858000"/>
            </a:xfrm>
            <a:prstGeom prst="rect">
              <a:avLst/>
            </a:prstGeom>
            <a:solidFill>
              <a:srgbClr val="004A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47428" y="6669638"/>
              <a:ext cx="9271742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75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FREUDENBERG GUIDING PRINCIPLES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182880" y="152059"/>
            <a:ext cx="11782697" cy="64867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40810" y="641351"/>
            <a:ext cx="1861090" cy="958850"/>
          </a:xfrm>
        </p:spPr>
        <p:txBody>
          <a:bodyPr>
            <a:noAutofit/>
          </a:bodyPr>
          <a:lstStyle/>
          <a:p>
            <a:r>
              <a:rPr lang="en-US" dirty="0"/>
              <a:t>values</a:t>
            </a:r>
            <a:br>
              <a:rPr lang="en-US" dirty="0"/>
            </a:b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476967" y="465939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Ethical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endorse professional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principles and practices.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808445" y="483474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Customer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Driven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 strive to exceed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customer expectations.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42706" y="465939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Hard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Working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work hard while observing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diversity, respect and ethics.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812752" y="455841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Motivated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accept today’s and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tomorrow’s challenges.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75710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Teamwork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empower our people. Everyone’s commitment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is essential.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809970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Responsive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respond with a sense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of urgency.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44230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Environmentally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Responsible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“We all take care” about the environment, health and safety.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78491" y="4455888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Non-Stop Improvement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continuously innovate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improve our product technology, operation 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efficiency and service.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812752" y="4445790"/>
            <a:ext cx="1881187" cy="1828800"/>
          </a:xfrm>
          <a:prstGeom prst="rect">
            <a:avLst/>
          </a:prstGeom>
          <a:solidFill>
            <a:srgbClr val="F467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Dedicated</a:t>
            </a: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We work with drive </a:t>
            </a:r>
            <a:b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passion.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142706" y="2370950"/>
            <a:ext cx="1881187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2184" y="2707062"/>
            <a:ext cx="1940207" cy="13511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257" y="2469929"/>
            <a:ext cx="1879918" cy="182295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713" y="2469929"/>
            <a:ext cx="1879918" cy="18229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9770" y="2469929"/>
            <a:ext cx="1879918" cy="182295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11226" y="2469929"/>
            <a:ext cx="1879918" cy="182295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2" y="6388100"/>
            <a:ext cx="1016265" cy="165100"/>
          </a:xfrm>
          <a:prstGeom prst="rect">
            <a:avLst/>
          </a:prstGeom>
        </p:spPr>
      </p:pic>
      <p:sp>
        <p:nvSpPr>
          <p:cNvPr id="29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8821574" y="6388100"/>
            <a:ext cx="2743200" cy="1768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86D2F1-68AE-4C05-BE9B-11A33FD80865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337978" y="288275"/>
            <a:ext cx="11493498" cy="6309624"/>
            <a:chOff x="337978" y="288275"/>
            <a:chExt cx="11493498" cy="6309624"/>
          </a:xfrm>
        </p:grpSpPr>
        <p:sp>
          <p:nvSpPr>
            <p:cNvPr id="10" name="TextBox 9"/>
            <p:cNvSpPr txBox="1"/>
            <p:nvPr/>
          </p:nvSpPr>
          <p:spPr>
            <a:xfrm>
              <a:off x="1427057" y="6444011"/>
              <a:ext cx="9337234" cy="15388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75" normalizeH="0" baseline="0" noProof="0" dirty="0">
                  <a:ln>
                    <a:noFill/>
                  </a:ln>
                  <a:solidFill>
                    <a:srgbClr val="004A8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FREUDENBERG CODE OF CONDUCT</a:t>
              </a:r>
            </a:p>
          </p:txBody>
        </p:sp>
        <p:cxnSp>
          <p:nvCxnSpPr>
            <p:cNvPr id="3" name="Straight Connector 2"/>
            <p:cNvCxnSpPr/>
            <p:nvPr/>
          </p:nvCxnSpPr>
          <p:spPr>
            <a:xfrm>
              <a:off x="7476967" y="6520955"/>
              <a:ext cx="3898169" cy="0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1778000" y="6520955"/>
              <a:ext cx="2911631" cy="0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341151" y="304800"/>
              <a:ext cx="0" cy="6216155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821951" y="288275"/>
              <a:ext cx="0" cy="6248802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>
              <a:off x="337978" y="288275"/>
              <a:ext cx="11493498" cy="28825"/>
            </a:xfrm>
            <a:prstGeom prst="line">
              <a:avLst/>
            </a:prstGeom>
            <a:ln w="25400">
              <a:solidFill>
                <a:srgbClr val="004A8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5596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3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7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5"/>
          <a:stretch/>
        </p:blipFill>
        <p:spPr>
          <a:xfrm>
            <a:off x="-4051" y="0"/>
            <a:ext cx="6112042" cy="687003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56112" y="2882629"/>
            <a:ext cx="24384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all" spc="75" normalizeH="0" baseline="0" noProof="0" dirty="0" smtClean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diversity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8580" y="2146722"/>
            <a:ext cx="2252260" cy="20453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29" y="0"/>
            <a:ext cx="3630571" cy="50292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14" y="3092"/>
            <a:ext cx="2251426" cy="203963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0" y="2664362"/>
            <a:ext cx="4090737" cy="492154"/>
          </a:xfrm>
          <a:prstGeom prst="rect">
            <a:avLst/>
          </a:prstGeom>
          <a:solidFill>
            <a:schemeClr val="bg2">
              <a:lumMod val="5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1429" y="5141593"/>
            <a:ext cx="3642603" cy="17164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281" y="6388870"/>
            <a:ext cx="1003562" cy="165143"/>
          </a:xfrm>
          <a:prstGeom prst="rect">
            <a:avLst/>
          </a:prstGeom>
        </p:spPr>
      </p:pic>
      <p:sp>
        <p:nvSpPr>
          <p:cNvPr id="17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D176B8-F946-4BF8-B72D-925DC27752BB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09414" y="4307306"/>
            <a:ext cx="2254102" cy="2562726"/>
          </a:xfrm>
          <a:prstGeom prst="rect">
            <a:avLst/>
          </a:prstGeom>
        </p:spPr>
      </p:pic>
      <p:sp>
        <p:nvSpPr>
          <p:cNvPr id="14" name="Text Placeholder 5"/>
          <p:cNvSpPr txBox="1">
            <a:spLocks/>
          </p:cNvSpPr>
          <p:nvPr/>
        </p:nvSpPr>
        <p:spPr>
          <a:xfrm>
            <a:off x="651917" y="2821489"/>
            <a:ext cx="3332942" cy="337849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1828343" rtl="0" eaLnBrk="1" latinLnBrk="0" hangingPunct="1">
              <a:lnSpc>
                <a:spcPct val="90000"/>
              </a:lnSpc>
              <a:spcBef>
                <a:spcPts val="2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914171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828343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2742514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3656685" indent="0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3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5027943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2114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6286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0457" indent="-457086" algn="l" defTabSz="1828343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35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828343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1200" cap="none" spc="12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CHEM-TREND IS FOR YOU.</a:t>
            </a:r>
            <a:endParaRPr kumimoji="0" lang="en-US" sz="1500" b="0" i="0" u="none" strike="noStrike" kern="1200" cap="none" spc="12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646113" y="1600202"/>
            <a:ext cx="3163888" cy="1221289"/>
          </a:xfrm>
          <a:prstGeom prst="rect">
            <a:avLst/>
          </a:prstGeom>
        </p:spPr>
        <p:txBody>
          <a:bodyPr/>
          <a:lstStyle>
            <a:lvl1pPr algn="l" defTabSz="914172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00" kern="1200" cap="all" spc="75" baseline="0">
                <a:solidFill>
                  <a:srgbClr val="F4674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pPr marL="0" marR="0" lvl="0" indent="0" algn="l" defTabSz="914172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all" spc="75" normalizeH="0" baseline="0" noProof="0" dirty="0" smtClean="0">
                <a:ln>
                  <a:noFill/>
                </a:ln>
                <a:solidFill>
                  <a:srgbClr val="F46741"/>
                </a:solidFill>
                <a:effectLst/>
                <a:uLnTx/>
                <a:uFillTx/>
                <a:latin typeface="Arial" charset="0"/>
                <a:cs typeface="Arial" charset="0"/>
              </a:rPr>
              <a:t>diversity</a:t>
            </a:r>
            <a:endParaRPr kumimoji="0" lang="en-US" sz="2500" b="0" i="0" u="none" strike="noStrike" kern="1200" cap="all" spc="75" normalizeH="0" baseline="0" noProof="0" dirty="0">
              <a:ln>
                <a:noFill/>
              </a:ln>
              <a:solidFill>
                <a:srgbClr val="F46741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30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50" dirty="0" smtClean="0"/>
              <a:t>CHEM-TREND IS FOR YOU</a:t>
            </a:r>
            <a:endParaRPr lang="en-US" sz="325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019144" y="2502314"/>
            <a:ext cx="8174030" cy="3378493"/>
          </a:xfrm>
        </p:spPr>
        <p:txBody>
          <a:bodyPr>
            <a:noAutofit/>
          </a:bodyPr>
          <a:lstStyle/>
          <a:p>
            <a:pPr algn="ctr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embrace diversity celebrating our differences under a culture of openness and respect everywhere in the world.</a:t>
            </a:r>
          </a:p>
          <a:p>
            <a:pPr algn="ctr"/>
            <a:endParaRPr lang="en-US" sz="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believe that an inclusive and engaging workplace, where everyone belongs, empowers you to achieve your best self.</a:t>
            </a:r>
          </a:p>
          <a:p>
            <a:pPr algn="ctr"/>
            <a:endParaRPr lang="en-US" sz="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value creativity and teamwork, delivering innovation with successful results for us and for our customers</a:t>
            </a:r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  <a:p>
            <a:pPr algn="ctr"/>
            <a:endParaRPr lang="en-US" sz="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US" sz="25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Together!</a:t>
            </a:r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821574" y="6199775"/>
            <a:ext cx="2743200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2754" rtl="0" eaLnBrk="1" latinLnBrk="0" hangingPunct="1">
              <a:defRPr sz="651" kern="1200" cap="all" spc="75" baseline="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  <a:lvl2pPr marL="45637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275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69132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5509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1886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38264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4640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1018" algn="l" defTabSz="912754" rtl="0" eaLnBrk="1" latinLnBrk="0" hangingPunct="1">
              <a:defRPr sz="179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CCD0D6-C457-425B-AE02-7584F476C6C7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0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fundamentals</a:t>
            </a:r>
          </a:p>
        </p:txBody>
      </p:sp>
      <p:sp>
        <p:nvSpPr>
          <p:cNvPr id="38" name="Content Placeholder 3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F8785EE-0661-6E4C-B6A3-57B6A3C17767}"/>
              </a:ext>
            </a:extLst>
          </p:cNvPr>
          <p:cNvSpPr/>
          <p:nvPr/>
        </p:nvSpPr>
        <p:spPr>
          <a:xfrm>
            <a:off x="3946409" y="1275588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330521-E18B-AB47-97AA-B9EB950EAA28}"/>
              </a:ext>
            </a:extLst>
          </p:cNvPr>
          <p:cNvGrpSpPr/>
          <p:nvPr/>
        </p:nvGrpSpPr>
        <p:grpSpPr>
          <a:xfrm>
            <a:off x="4154488" y="1478160"/>
            <a:ext cx="2146300" cy="1917700"/>
            <a:chOff x="8321843" y="2956319"/>
            <a:chExt cx="4292600" cy="383540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BE18F7D-6CA5-554C-AC17-33ECD9E9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1843" y="2956319"/>
              <a:ext cx="4292600" cy="383540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3A76D76-D6E1-DF42-BA2E-C99CE08EF847}"/>
                </a:ext>
              </a:extLst>
            </p:cNvPr>
            <p:cNvSpPr/>
            <p:nvPr/>
          </p:nvSpPr>
          <p:spPr>
            <a:xfrm rot="18900000">
              <a:off x="9345511" y="459892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History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5EB6247-9F68-3B4A-AACA-BDBB7D92D9B9}"/>
              </a:ext>
            </a:extLst>
          </p:cNvPr>
          <p:cNvGrpSpPr/>
          <p:nvPr/>
        </p:nvGrpSpPr>
        <p:grpSpPr>
          <a:xfrm>
            <a:off x="6098261" y="1478007"/>
            <a:ext cx="1936750" cy="2165350"/>
            <a:chOff x="12209389" y="2956013"/>
            <a:chExt cx="3873500" cy="43307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3A72724-4F36-CE47-987B-00A91D99A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9389" y="2956013"/>
              <a:ext cx="3873500" cy="433070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BB822FF-406F-DF43-8904-39B274B5C99B}"/>
                </a:ext>
              </a:extLst>
            </p:cNvPr>
            <p:cNvSpPr/>
            <p:nvPr/>
          </p:nvSpPr>
          <p:spPr>
            <a:xfrm rot="2700000">
              <a:off x="12042767" y="4834345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Vision/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mission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80F633F-20FD-B843-8089-5E863B4439A6}"/>
              </a:ext>
            </a:extLst>
          </p:cNvPr>
          <p:cNvGrpSpPr/>
          <p:nvPr/>
        </p:nvGrpSpPr>
        <p:grpSpPr>
          <a:xfrm>
            <a:off x="4154816" y="3193231"/>
            <a:ext cx="1898650" cy="2171700"/>
            <a:chOff x="8322498" y="6386461"/>
            <a:chExt cx="3797300" cy="434340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49BF655-214D-0447-B4AB-BFE91640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498" y="6386461"/>
              <a:ext cx="3797300" cy="434340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601869E-FBD3-6844-9413-461C9324A020}"/>
                </a:ext>
              </a:extLst>
            </p:cNvPr>
            <p:cNvSpPr/>
            <p:nvPr/>
          </p:nvSpPr>
          <p:spPr>
            <a:xfrm rot="2700000">
              <a:off x="9242842" y="7387837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Field of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64EBAC-986C-AF4B-A13F-07C48D71C50C}"/>
              </a:ext>
            </a:extLst>
          </p:cNvPr>
          <p:cNvGrpSpPr/>
          <p:nvPr/>
        </p:nvGrpSpPr>
        <p:grpSpPr>
          <a:xfrm>
            <a:off x="5849151" y="3439965"/>
            <a:ext cx="2178050" cy="1930400"/>
            <a:chOff x="11711169" y="6879930"/>
            <a:chExt cx="4356100" cy="3860800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29B02559-4C8B-DD43-82C1-2CCB6703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1169" y="6879930"/>
              <a:ext cx="4356100" cy="386080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15758AF-008B-3E43-B672-E764C07B1E16}"/>
                </a:ext>
              </a:extLst>
            </p:cNvPr>
            <p:cNvSpPr/>
            <p:nvPr/>
          </p:nvSpPr>
          <p:spPr>
            <a:xfrm rot="18900000">
              <a:off x="12095931" y="763686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model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AC937D6-E4D1-4D4D-8898-A6F16EABA369}"/>
              </a:ext>
            </a:extLst>
          </p:cNvPr>
          <p:cNvGrpSpPr/>
          <p:nvPr/>
        </p:nvGrpSpPr>
        <p:grpSpPr>
          <a:xfrm>
            <a:off x="5171329" y="2461750"/>
            <a:ext cx="1879600" cy="1911350"/>
            <a:chOff x="10355525" y="4923500"/>
            <a:chExt cx="3759200" cy="382270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E0C38AC-FD1B-294F-B30D-71E8421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duotone>
                <a:prstClr val="black"/>
                <a:srgbClr val="47D7A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5525" y="4923500"/>
              <a:ext cx="3759200" cy="3822700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3273A-A550-204E-8A7C-7C02391B4B0F}"/>
                </a:ext>
              </a:extLst>
            </p:cNvPr>
            <p:cNvSpPr/>
            <p:nvPr/>
          </p:nvSpPr>
          <p:spPr>
            <a:xfrm>
              <a:off x="11188888" y="5894713"/>
              <a:ext cx="2091581" cy="2077959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Butto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Values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Culture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D085B4-370F-924A-AB88-E903958AD688}"/>
              </a:ext>
            </a:extLst>
          </p:cNvPr>
          <p:cNvSpPr txBox="1"/>
          <p:nvPr/>
        </p:nvSpPr>
        <p:spPr>
          <a:xfrm>
            <a:off x="5404930" y="3250891"/>
            <a:ext cx="14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PEOPLE</a:t>
            </a:r>
            <a:endParaRPr kumimoji="0" lang="en-US" sz="179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976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Release Innovation</a:t>
            </a:r>
            <a:r>
              <a:rPr lang="en-US" baseline="30000" dirty="0"/>
              <a:t>™</a:t>
            </a:r>
          </a:p>
        </p:txBody>
      </p:sp>
    </p:spTree>
    <p:extLst>
      <p:ext uri="{BB962C8B-B14F-4D97-AF65-F5344CB8AC3E}">
        <p14:creationId xmlns:p14="http://schemas.microsoft.com/office/powerpoint/2010/main" val="16962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CHEM-trend fundamentals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4F8785EE-0661-6E4C-B6A3-57B6A3C17767}"/>
              </a:ext>
            </a:extLst>
          </p:cNvPr>
          <p:cNvSpPr/>
          <p:nvPr/>
        </p:nvSpPr>
        <p:spPr>
          <a:xfrm>
            <a:off x="3946409" y="1275588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E330521-E18B-AB47-97AA-B9EB950EAA28}"/>
              </a:ext>
            </a:extLst>
          </p:cNvPr>
          <p:cNvGrpSpPr/>
          <p:nvPr/>
        </p:nvGrpSpPr>
        <p:grpSpPr>
          <a:xfrm>
            <a:off x="4154488" y="1478160"/>
            <a:ext cx="2146300" cy="1917700"/>
            <a:chOff x="8321843" y="2956319"/>
            <a:chExt cx="4292600" cy="3835400"/>
          </a:xfrm>
        </p:grpSpPr>
        <p:pic>
          <p:nvPicPr>
            <p:cNvPr id="112" name="Picture 111">
              <a:extLst>
                <a:ext uri="{FF2B5EF4-FFF2-40B4-BE49-F238E27FC236}">
                  <a16:creationId xmlns:a16="http://schemas.microsoft.com/office/drawing/2014/main" id="{9BE18F7D-6CA5-554C-AC17-33ECD9E94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1843" y="2956319"/>
              <a:ext cx="4292600" cy="3835400"/>
            </a:xfrm>
            <a:prstGeom prst="rect">
              <a:avLst/>
            </a:prstGeom>
          </p:spPr>
        </p:pic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03A76D76-D6E1-DF42-BA2E-C99CE08EF847}"/>
                </a:ext>
              </a:extLst>
            </p:cNvPr>
            <p:cNvSpPr/>
            <p:nvPr/>
          </p:nvSpPr>
          <p:spPr>
            <a:xfrm rot="18900000">
              <a:off x="9345511" y="459892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History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85EB6247-9F68-3B4A-AACA-BDBB7D92D9B9}"/>
              </a:ext>
            </a:extLst>
          </p:cNvPr>
          <p:cNvGrpSpPr/>
          <p:nvPr/>
        </p:nvGrpSpPr>
        <p:grpSpPr>
          <a:xfrm>
            <a:off x="6098261" y="1478007"/>
            <a:ext cx="1936750" cy="2165350"/>
            <a:chOff x="12209389" y="2956013"/>
            <a:chExt cx="3873500" cy="4330700"/>
          </a:xfrm>
        </p:grpSpPr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83A72724-4F36-CE47-987B-00A91D99A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09389" y="2956013"/>
              <a:ext cx="3873500" cy="4330700"/>
            </a:xfrm>
            <a:prstGeom prst="rect">
              <a:avLst/>
            </a:prstGeom>
          </p:spPr>
        </p:pic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6BB822FF-406F-DF43-8904-39B274B5C99B}"/>
                </a:ext>
              </a:extLst>
            </p:cNvPr>
            <p:cNvSpPr/>
            <p:nvPr/>
          </p:nvSpPr>
          <p:spPr>
            <a:xfrm rot="2700000">
              <a:off x="12042767" y="4834345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Vision/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mission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80F633F-20FD-B843-8089-5E863B4439A6}"/>
              </a:ext>
            </a:extLst>
          </p:cNvPr>
          <p:cNvGrpSpPr/>
          <p:nvPr/>
        </p:nvGrpSpPr>
        <p:grpSpPr>
          <a:xfrm>
            <a:off x="4154816" y="3193231"/>
            <a:ext cx="1898650" cy="2171700"/>
            <a:chOff x="8322498" y="6386461"/>
            <a:chExt cx="3797300" cy="4343400"/>
          </a:xfrm>
        </p:grpSpPr>
        <p:pic>
          <p:nvPicPr>
            <p:cNvPr id="118" name="Picture 117">
              <a:extLst>
                <a:ext uri="{FF2B5EF4-FFF2-40B4-BE49-F238E27FC236}">
                  <a16:creationId xmlns:a16="http://schemas.microsoft.com/office/drawing/2014/main" id="{449BF655-214D-0447-B4AB-BFE916404CE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22498" y="6386461"/>
              <a:ext cx="3797300" cy="4343400"/>
            </a:xfrm>
            <a:prstGeom prst="rect">
              <a:avLst/>
            </a:prstGeom>
          </p:spPr>
        </p:pic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601869E-FBD3-6844-9413-461C9324A020}"/>
                </a:ext>
              </a:extLst>
            </p:cNvPr>
            <p:cNvSpPr/>
            <p:nvPr/>
          </p:nvSpPr>
          <p:spPr>
            <a:xfrm rot="2700000">
              <a:off x="9242842" y="7387837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Field of</a:t>
              </a:r>
              <a:b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7264EBAC-986C-AF4B-A13F-07C48D71C50C}"/>
              </a:ext>
            </a:extLst>
          </p:cNvPr>
          <p:cNvGrpSpPr/>
          <p:nvPr/>
        </p:nvGrpSpPr>
        <p:grpSpPr>
          <a:xfrm>
            <a:off x="5849151" y="3439965"/>
            <a:ext cx="2178050" cy="1930400"/>
            <a:chOff x="11711169" y="6879930"/>
            <a:chExt cx="4356100" cy="3860800"/>
          </a:xfrm>
        </p:grpSpPr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29B02559-4C8B-DD43-82C1-2CCB67034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711169" y="6879930"/>
              <a:ext cx="4356100" cy="3860800"/>
            </a:xfrm>
            <a:prstGeom prst="rect">
              <a:avLst/>
            </a:prstGeom>
          </p:spPr>
        </p:pic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115758AF-008B-3E43-B672-E764C07B1E16}"/>
                </a:ext>
              </a:extLst>
            </p:cNvPr>
            <p:cNvSpPr/>
            <p:nvPr/>
          </p:nvSpPr>
          <p:spPr>
            <a:xfrm rot="18900000">
              <a:off x="12095931" y="7636863"/>
              <a:ext cx="3017506" cy="1437205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Business</a:t>
              </a: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/>
              </a:r>
              <a:b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6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model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AC937D6-E4D1-4D4D-8898-A6F16EABA369}"/>
              </a:ext>
            </a:extLst>
          </p:cNvPr>
          <p:cNvGrpSpPr/>
          <p:nvPr/>
        </p:nvGrpSpPr>
        <p:grpSpPr>
          <a:xfrm>
            <a:off x="5171329" y="2461750"/>
            <a:ext cx="1879600" cy="1911350"/>
            <a:chOff x="10355525" y="4923500"/>
            <a:chExt cx="3759200" cy="3822700"/>
          </a:xfrm>
        </p:grpSpPr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E0C38AC-FD1B-294F-B30D-71E8421638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duotone>
                <a:prstClr val="black"/>
                <a:srgbClr val="47D7AC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55525" y="4923500"/>
              <a:ext cx="3759200" cy="3822700"/>
            </a:xfrm>
            <a:prstGeom prst="rect">
              <a:avLst/>
            </a:prstGeom>
          </p:spPr>
        </p:pic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3D03273A-A550-204E-8A7C-7C02391B4B0F}"/>
                </a:ext>
              </a:extLst>
            </p:cNvPr>
            <p:cNvSpPr/>
            <p:nvPr/>
          </p:nvSpPr>
          <p:spPr>
            <a:xfrm>
              <a:off x="11188888" y="5894713"/>
              <a:ext cx="2091581" cy="2077959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Button">
                <a:avLst/>
              </a:prstTxWarp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Values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500" b="0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all" spc="10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Culture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5D085B4-370F-924A-AB88-E903958AD688}"/>
              </a:ext>
            </a:extLst>
          </p:cNvPr>
          <p:cNvSpPr txBox="1"/>
          <p:nvPr/>
        </p:nvSpPr>
        <p:spPr>
          <a:xfrm>
            <a:off x="5404930" y="3250891"/>
            <a:ext cx="1429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10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PEOPLE</a:t>
            </a:r>
            <a:endParaRPr kumimoji="0" lang="en-US" sz="1797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430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32" repeatCount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Chem-Trend </a:t>
            </a:r>
            <a:r>
              <a:rPr lang="en-US" dirty="0"/>
              <a:t>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23" name="Text Placeholder 2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Ownership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7906464" y="1723311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87789" y="2521797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28685" y="1600200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1960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3902" y="1744779"/>
            <a:ext cx="314425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Chem-Trend founded by Peer </a:t>
            </a:r>
            <a:r>
              <a:rPr kumimoji="0" lang="en-US" sz="1500" b="1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Lorentzen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with a custom release agent for the polyurethane molding industry.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32394" y="2538213"/>
            <a:ext cx="2635742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Chem-Trend sold to Burmah Castrol plc.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28685" y="2394285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1988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28685" y="2985048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28685" y="3621506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28685" y="4471738"/>
            <a:ext cx="505197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all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2004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4287789" y="3768680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4283243" y="3793116"/>
            <a:ext cx="280093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BP sold its release agents business to Cinven, a leading private equity provider.</a:t>
            </a:r>
          </a:p>
        </p:txBody>
      </p:sp>
      <p:cxnSp>
        <p:nvCxnSpPr>
          <p:cNvPr id="18" name="Straight Connector 17"/>
          <p:cNvCxnSpPr/>
          <p:nvPr/>
        </p:nvCxnSpPr>
        <p:spPr>
          <a:xfrm>
            <a:off x="7906464" y="3119977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7963902" y="3141444"/>
            <a:ext cx="31442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BP Amoco purchased share capital of Burmah Castrol, including Chem-Trend.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7906464" y="4603871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7963902" y="4625339"/>
            <a:ext cx="3144253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Freudenberg acquired </a:t>
            </a:r>
            <a:b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-Trend from Cinven, placing it in the FCS </a:t>
            </a:r>
            <a:b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Business Group.</a:t>
            </a:r>
          </a:p>
        </p:txBody>
      </p:sp>
      <p:sp>
        <p:nvSpPr>
          <p:cNvPr id="24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1" b="0" i="0" u="none" strike="noStrike" kern="1200" cap="all" spc="75" normalizeH="0" baseline="0" noProof="0" dirty="0" smtClean="0">
                <a:ln>
                  <a:noFill/>
                </a:ln>
                <a:solidFill>
                  <a:srgbClr val="9E9F9E"/>
                </a:solidFill>
                <a:effectLst/>
                <a:uLnTx/>
                <a:uFillTx/>
                <a:latin typeface="Arial" charset="0"/>
                <a:cs typeface="Arial" charset="0"/>
              </a:rPr>
              <a:t>CONFIDENTIAL</a:t>
            </a:r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9E9F9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460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Chem-Trend </a:t>
            </a:r>
            <a:r>
              <a:rPr lang="en-US" dirty="0"/>
              <a:t>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Markets</a:t>
            </a:r>
          </a:p>
          <a:p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7906464" y="2653753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287789" y="1728363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04622" y="1600200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1960s</a:t>
            </a:r>
          </a:p>
        </p:txBody>
      </p:sp>
      <p:sp>
        <p:nvSpPr>
          <p:cNvPr id="10" name="Rectangle 9"/>
          <p:cNvSpPr/>
          <p:nvPr/>
        </p:nvSpPr>
        <p:spPr>
          <a:xfrm>
            <a:off x="7963902" y="2675221"/>
            <a:ext cx="31442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Expanded into rubber molding with semi-permanent release agent technology.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267201" y="1744779"/>
            <a:ext cx="280093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Started with innovative polyurethane release agents and water-based die lubricants.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04622" y="2498558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1970s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4287789" y="3451636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204622" y="3323473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1990s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267201" y="3468051"/>
            <a:ext cx="2800935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Continued diversification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into 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tire and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composite 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industries.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906464" y="4289996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7963902" y="4311464"/>
            <a:ext cx="3144253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Entered thermoplastic and wood composite markets as global expansion continues.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204622" y="4134801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19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1" b="0" i="0" u="none" strike="noStrike" kern="1200" cap="all" spc="75" normalizeH="0" baseline="0" noProof="0" dirty="0" smtClean="0">
                <a:ln>
                  <a:noFill/>
                </a:ln>
                <a:solidFill>
                  <a:srgbClr val="9E9F9E"/>
                </a:solidFill>
                <a:effectLst/>
                <a:uLnTx/>
                <a:uFillTx/>
                <a:latin typeface="Arial" charset="0"/>
                <a:cs typeface="Arial" charset="0"/>
              </a:rPr>
              <a:t>CONFIDENTIAL</a:t>
            </a:r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9E9F9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53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Chem-Trend </a:t>
            </a:r>
            <a:r>
              <a:rPr lang="en-US" dirty="0"/>
              <a:t>History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Global Presence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7906464" y="2252701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4287789" y="1728363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204622" y="1600200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1960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63902" y="2274168"/>
            <a:ext cx="3104148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Operations and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sales offices across Europe, including a legal entity in France.</a:t>
            </a:r>
            <a:endParaRPr kumimoji="0" lang="en-US" sz="1500" b="1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393155" y="1744779"/>
            <a:ext cx="3674981" cy="4616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</a:t>
            </a:r>
            <a:r>
              <a:rPr kumimoji="0" lang="en-US" sz="1500" b="1" i="0" u="none" strike="noStrike" kern="1200" cap="none" spc="25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Chem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-Trend founded in Howell, MI.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4622" y="2097506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1970s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7906464" y="3476959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287789" y="2706932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204622" y="2578769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1980s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963902" y="3498426"/>
            <a:ext cx="3186949" cy="69249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Operations in Germany and Australia. Legal entities in 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Italy, Singapore,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China and India.</a:t>
            </a:r>
            <a:endParaRPr kumimoji="0" lang="en-US" sz="1500" b="1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67200" y="2723348"/>
            <a:ext cx="280093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Operations in Brazil,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Mexico 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and Korea,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/>
            </a:r>
            <a:b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as 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well as a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legal entity in </a:t>
            </a:r>
            <a:b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</a:b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the </a:t>
            </a: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U.K.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04622" y="3321764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1990s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4287789" y="4073768"/>
            <a:ext cx="2828473" cy="0"/>
          </a:xfrm>
          <a:prstGeom prst="line">
            <a:avLst/>
          </a:prstGeom>
          <a:ln w="25400">
            <a:solidFill>
              <a:schemeClr val="bg1"/>
            </a:solidFill>
            <a:headEnd type="none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204622" y="3945605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2000s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136065" y="4090184"/>
            <a:ext cx="2932071" cy="11541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	Continued expansion across </a:t>
            </a:r>
            <a:r>
              <a:rPr kumimoji="0" lang="en-US" sz="1500" b="1" i="0" u="none" strike="noStrike" kern="1200" cap="none" spc="25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Europe and Asia, including legal entities in Poland and Thailand, and operations in China. </a:t>
            </a:r>
            <a:endParaRPr kumimoji="0" lang="en-US" sz="1500" b="1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906464" y="4704180"/>
            <a:ext cx="3156155" cy="0"/>
          </a:xfrm>
          <a:prstGeom prst="line">
            <a:avLst/>
          </a:prstGeom>
          <a:ln w="25400">
            <a:solidFill>
              <a:schemeClr val="bg1"/>
            </a:solidFill>
            <a:head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7963902" y="4725647"/>
            <a:ext cx="318694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New </a:t>
            </a:r>
            <a:r>
              <a:rPr kumimoji="0" lang="en-US" sz="15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sites, including operations in India and Brazil; R&amp;D in China, India and Brazil; legal entities in Japan, Vietnam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and Romania. </a:t>
            </a:r>
            <a:endParaRPr kumimoji="0" lang="en-US" sz="1500" b="1" i="0" u="none" strike="noStrike" kern="1200" cap="none" spc="2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204622" y="4548985"/>
            <a:ext cx="65677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2010s</a:t>
            </a:r>
          </a:p>
        </p:txBody>
      </p:sp>
      <p:sp>
        <p:nvSpPr>
          <p:cNvPr id="28" name="Date Placeholder 2"/>
          <p:cNvSpPr>
            <a:spLocks noGrp="1"/>
          </p:cNvSpPr>
          <p:nvPr>
            <p:ph type="dt" sz="half" idx="10"/>
          </p:nvPr>
        </p:nvSpPr>
        <p:spPr>
          <a:xfrm>
            <a:off x="4682351" y="6199775"/>
            <a:ext cx="2849608" cy="365125"/>
          </a:xfrm>
        </p:spPr>
        <p:txBody>
          <a:bodyPr/>
          <a:lstStyle/>
          <a:p>
            <a:pPr marL="0" marR="0" lvl="0" indent="0" algn="ct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1" b="0" i="0" u="none" strike="noStrike" kern="1200" cap="all" spc="75" normalizeH="0" baseline="0" noProof="0" dirty="0" smtClean="0">
                <a:ln>
                  <a:noFill/>
                </a:ln>
                <a:solidFill>
                  <a:srgbClr val="9E9F9E"/>
                </a:solidFill>
                <a:effectLst/>
                <a:uLnTx/>
                <a:uFillTx/>
                <a:latin typeface="Arial" charset="0"/>
                <a:cs typeface="Arial" charset="0"/>
              </a:rPr>
              <a:t>CONFIDENTIAL</a:t>
            </a:r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9E9F9E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83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50" dirty="0" err="1"/>
              <a:t>VIsion</a:t>
            </a:r>
            <a:endParaRPr lang="en-US" sz="325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To be the world’s leading provider of value adding process chemical specialties, delivered by a diverse and inclusive organization, passionate about providing customers with innovative and sustainable solutions.</a:t>
            </a:r>
          </a:p>
        </p:txBody>
      </p:sp>
    </p:spTree>
    <p:extLst>
      <p:ext uri="{BB962C8B-B14F-4D97-AF65-F5344CB8AC3E}">
        <p14:creationId xmlns:p14="http://schemas.microsoft.com/office/powerpoint/2010/main" val="10062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50" dirty="0"/>
              <a:t>Mission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>
          <a:xfrm>
            <a:off x="2161309" y="2821490"/>
            <a:ext cx="8052955" cy="3350710"/>
          </a:xfrm>
        </p:spPr>
        <p:txBody>
          <a:bodyPr>
            <a:normAutofit/>
          </a:bodyPr>
          <a:lstStyle/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are a global, customer-centric company, providing 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 industry with premium release agents, purging </a:t>
            </a:r>
            <a:b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compounds and other process chemical specialties with world-class service and a sense of urgency.</a:t>
            </a:r>
          </a:p>
          <a:p>
            <a:endParaRPr lang="en-US" sz="2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Our people create value by improving customers’ productivity, quality and sustainability. We follow our core values and guiding principles.</a:t>
            </a:r>
          </a:p>
        </p:txBody>
      </p:sp>
    </p:spTree>
    <p:extLst>
      <p:ext uri="{BB962C8B-B14F-4D97-AF65-F5344CB8AC3E}">
        <p14:creationId xmlns:p14="http://schemas.microsoft.com/office/powerpoint/2010/main" val="1803785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1600202"/>
            <a:ext cx="2587976" cy="1221289"/>
          </a:xfrm>
        </p:spPr>
        <p:txBody>
          <a:bodyPr/>
          <a:lstStyle/>
          <a:p>
            <a:r>
              <a:rPr lang="en-US" dirty="0"/>
              <a:t>Field of business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9448800" y="6199188"/>
            <a:ext cx="2743200" cy="365125"/>
          </a:xfrm>
        </p:spPr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282217" y="1333776"/>
            <a:ext cx="7260067" cy="4834355"/>
            <a:chOff x="3237096" y="1233230"/>
            <a:chExt cx="7411064" cy="4934901"/>
          </a:xfrm>
        </p:grpSpPr>
        <p:sp>
          <p:nvSpPr>
            <p:cNvPr id="18" name="Freeform 17"/>
            <p:cNvSpPr/>
            <p:nvPr/>
          </p:nvSpPr>
          <p:spPr>
            <a:xfrm>
              <a:off x="3237096" y="1240425"/>
              <a:ext cx="4927706" cy="4927706"/>
            </a:xfrm>
            <a:custGeom>
              <a:avLst/>
              <a:gdLst>
                <a:gd name="connsiteX0" fmla="*/ 0 w 4927706"/>
                <a:gd name="connsiteY0" fmla="*/ 2463853 h 4927706"/>
                <a:gd name="connsiteX1" fmla="*/ 2463853 w 4927706"/>
                <a:gd name="connsiteY1" fmla="*/ 0 h 4927706"/>
                <a:gd name="connsiteX2" fmla="*/ 4927706 w 4927706"/>
                <a:gd name="connsiteY2" fmla="*/ 2463853 h 4927706"/>
                <a:gd name="connsiteX3" fmla="*/ 2463853 w 4927706"/>
                <a:gd name="connsiteY3" fmla="*/ 4927706 h 4927706"/>
                <a:gd name="connsiteX4" fmla="*/ 0 w 4927706"/>
                <a:gd name="connsiteY4" fmla="*/ 2463853 h 492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06" h="4927706">
                  <a:moveTo>
                    <a:pt x="0" y="2463853"/>
                  </a:moveTo>
                  <a:cubicBezTo>
                    <a:pt x="0" y="1103105"/>
                    <a:pt x="1103105" y="0"/>
                    <a:pt x="2463853" y="0"/>
                  </a:cubicBezTo>
                  <a:cubicBezTo>
                    <a:pt x="3824601" y="0"/>
                    <a:pt x="4927706" y="1103105"/>
                    <a:pt x="4927706" y="2463853"/>
                  </a:cubicBezTo>
                  <a:cubicBezTo>
                    <a:pt x="4927706" y="3824601"/>
                    <a:pt x="3824601" y="4927706"/>
                    <a:pt x="2463853" y="4927706"/>
                  </a:cubicBezTo>
                  <a:cubicBezTo>
                    <a:pt x="1103105" y="4927706"/>
                    <a:pt x="0" y="3824601"/>
                    <a:pt x="0" y="2463853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688103" tIns="581082" rIns="1398403" bIns="581083" numCol="1" spcCol="1270" anchor="ctr" anchorCtr="0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5720454" y="1233230"/>
              <a:ext cx="4927706" cy="4927706"/>
            </a:xfrm>
            <a:custGeom>
              <a:avLst/>
              <a:gdLst>
                <a:gd name="connsiteX0" fmla="*/ 0 w 4927706"/>
                <a:gd name="connsiteY0" fmla="*/ 2463853 h 4927706"/>
                <a:gd name="connsiteX1" fmla="*/ 2463853 w 4927706"/>
                <a:gd name="connsiteY1" fmla="*/ 0 h 4927706"/>
                <a:gd name="connsiteX2" fmla="*/ 4927706 w 4927706"/>
                <a:gd name="connsiteY2" fmla="*/ 2463853 h 4927706"/>
                <a:gd name="connsiteX3" fmla="*/ 2463853 w 4927706"/>
                <a:gd name="connsiteY3" fmla="*/ 4927706 h 4927706"/>
                <a:gd name="connsiteX4" fmla="*/ 0 w 4927706"/>
                <a:gd name="connsiteY4" fmla="*/ 2463853 h 49277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927706" h="4927706">
                  <a:moveTo>
                    <a:pt x="0" y="2463853"/>
                  </a:moveTo>
                  <a:cubicBezTo>
                    <a:pt x="0" y="1103105"/>
                    <a:pt x="1103105" y="0"/>
                    <a:pt x="2463853" y="0"/>
                  </a:cubicBezTo>
                  <a:cubicBezTo>
                    <a:pt x="3824601" y="0"/>
                    <a:pt x="4927706" y="1103105"/>
                    <a:pt x="4927706" y="2463853"/>
                  </a:cubicBezTo>
                  <a:cubicBezTo>
                    <a:pt x="4927706" y="3824601"/>
                    <a:pt x="3824601" y="4927706"/>
                    <a:pt x="2463853" y="4927706"/>
                  </a:cubicBezTo>
                  <a:cubicBezTo>
                    <a:pt x="1103105" y="4927706"/>
                    <a:pt x="0" y="3824601"/>
                    <a:pt x="0" y="2463853"/>
                  </a:cubicBezTo>
                  <a:close/>
                </a:path>
              </a:pathLst>
            </a:custGeom>
            <a:solidFill>
              <a:schemeClr val="tx2">
                <a:lumMod val="75000"/>
                <a:alpha val="50000"/>
              </a:schemeClr>
            </a:solidFill>
          </p:spPr>
          <p:style>
            <a:lnRef idx="2">
              <a:schemeClr val="lt2"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  <p:txBody>
            <a:bodyPr spcFirstLastPara="0" vert="horz" wrap="square" lIns="1398403" tIns="581083" rIns="688103" bIns="581082" numCol="1" spcCol="1270" anchor="ctr" anchorCtr="0">
              <a:noAutofit/>
            </a:bodyPr>
            <a:lstStyle/>
            <a:p>
              <a:pPr marL="0" marR="0" lvl="0" indent="0" algn="r" defTabSz="8890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9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033848" y="2742920"/>
            <a:ext cx="1861678" cy="2172979"/>
            <a:chOff x="10522034" y="3844256"/>
            <a:chExt cx="3723355" cy="4345956"/>
          </a:xfrm>
        </p:grpSpPr>
        <p:sp>
          <p:nvSpPr>
            <p:cNvPr id="35" name="Rectangle 34"/>
            <p:cNvSpPr/>
            <p:nvPr/>
          </p:nvSpPr>
          <p:spPr>
            <a:xfrm>
              <a:off x="10522034" y="3844256"/>
              <a:ext cx="3723355" cy="15388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12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PROCESS CHEMICAL </a:t>
              </a:r>
            </a:p>
            <a:p>
              <a:pPr marL="0" marR="0" lvl="0" indent="0" algn="ctr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12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SPECIALTIES</a:t>
              </a:r>
              <a:endParaRPr kumimoji="0" lang="en-US" sz="1800" b="1" i="0" u="none" strike="noStrike" kern="1200" cap="none" spc="1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0522034" y="5933185"/>
              <a:ext cx="3723355" cy="2257027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all" spc="1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Examples: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High Performance: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Release agents 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Purging compounds</a:t>
              </a:r>
            </a:p>
            <a:p>
              <a:pPr marL="0" marR="0" lvl="0" indent="0" algn="ct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Cleaners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3919808" y="2704414"/>
            <a:ext cx="1868021" cy="2250734"/>
            <a:chOff x="10509348" y="3844256"/>
            <a:chExt cx="3736041" cy="4501466"/>
          </a:xfrm>
        </p:grpSpPr>
        <p:sp>
          <p:nvSpPr>
            <p:cNvPr id="24" name="Rectangle 23"/>
            <p:cNvSpPr/>
            <p:nvPr/>
          </p:nvSpPr>
          <p:spPr>
            <a:xfrm>
              <a:off x="10522034" y="3844256"/>
              <a:ext cx="3723355" cy="1025922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20" normalizeH="0" baseline="0" noProof="0" dirty="0" smtClean="0">
                  <a:ln>
                    <a:noFill/>
                  </a:ln>
                  <a:solidFill>
                    <a:srgbClr val="F366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CHEMICAL </a:t>
              </a:r>
            </a:p>
            <a:p>
              <a:pPr marL="0" marR="0" lvl="0" indent="0" algn="l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20" normalizeH="0" baseline="0" noProof="0" dirty="0" smtClean="0">
                  <a:ln>
                    <a:noFill/>
                  </a:ln>
                  <a:solidFill>
                    <a:srgbClr val="F3664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SPECIALTIES</a:t>
              </a:r>
              <a:endParaRPr kumimoji="0" lang="en-US" sz="2000" b="1" i="0" u="none" strike="noStrike" kern="1200" cap="none" spc="120" normalizeH="0" baseline="0" noProof="0" dirty="0">
                <a:ln>
                  <a:noFill/>
                </a:ln>
                <a:solidFill>
                  <a:srgbClr val="F3664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0509348" y="5473141"/>
              <a:ext cx="3723355" cy="287258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all" spc="150" normalizeH="0" baseline="0" noProof="0" dirty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Examples:</a:t>
              </a:r>
            </a:p>
            <a:p>
              <a:pPr marL="0" marR="0" lvl="0" indent="0" algn="l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Adhesives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l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Coatings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l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Lubricants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  <a:p>
              <a:pPr marL="0" marR="0" lvl="0" indent="0" algn="l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50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Greases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222834" y="2704414"/>
            <a:ext cx="1878547" cy="2273654"/>
            <a:chOff x="10522034" y="3844256"/>
            <a:chExt cx="3757093" cy="4547305"/>
          </a:xfrm>
        </p:grpSpPr>
        <p:sp>
          <p:nvSpPr>
            <p:cNvPr id="27" name="Rectangle 26"/>
            <p:cNvSpPr/>
            <p:nvPr/>
          </p:nvSpPr>
          <p:spPr>
            <a:xfrm>
              <a:off x="10522034" y="3844256"/>
              <a:ext cx="3723355" cy="1025921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r" defTabSz="912754" rtl="0" eaLnBrk="1" fontAlgn="auto" latinLnBrk="0" hangingPunct="1">
                <a:lnSpc>
                  <a:spcPts val="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1" i="0" u="none" strike="noStrike" kern="1200" cap="none" spc="120" normalizeH="0" baseline="0" noProof="0" dirty="0" smtClean="0">
                  <a:ln>
                    <a:noFill/>
                  </a:ln>
                  <a:solidFill>
                    <a:srgbClr val="ED872B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PROCESS CHEMICALS</a:t>
              </a:r>
              <a:endParaRPr kumimoji="0" lang="en-US" sz="2000" b="1" i="0" u="none" strike="noStrike" kern="1200" cap="none" spc="120" normalizeH="0" baseline="0" noProof="0" dirty="0">
                <a:ln>
                  <a:noFill/>
                </a:ln>
                <a:solidFill>
                  <a:srgbClr val="ED872B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555772" y="5518981"/>
              <a:ext cx="3723355" cy="2872580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all" spc="150" normalizeH="0" baseline="0" noProof="0" dirty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Examples:</a:t>
              </a:r>
            </a:p>
            <a:p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Metalworking fluids</a:t>
              </a:r>
            </a:p>
            <a:p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Etching agents</a:t>
              </a:r>
            </a:p>
            <a:p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Cleaners</a:t>
              </a:r>
            </a:p>
            <a:p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FFFF">
                      <a:lumMod val="85000"/>
                    </a:srgbClr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Tool &amp; mold sealers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16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821574" y="6199773"/>
            <a:ext cx="2743200" cy="365125"/>
          </a:xfrm>
        </p:spPr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76BDEF-E51F-46B8-9D6E-5EA6DDE7B3B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t>8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202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business MODEL</a:t>
            </a:r>
            <a:br>
              <a:rPr lang="en-US"/>
            </a:b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27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FD45C7-075C-8640-A266-DB9AAC2D9D5C}" type="slidenum">
              <a:rPr kumimoji="0" lang="en-US" sz="651" b="0" i="0" u="none" strike="noStrike" kern="1200" cap="all" spc="75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27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651" b="0" i="0" u="none" strike="noStrike" kern="1200" cap="all" spc="75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3946409" y="1275588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99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 rot="17045649">
            <a:off x="4142684" y="1449989"/>
            <a:ext cx="3930316" cy="3930316"/>
            <a:chOff x="8282193" y="2899977"/>
            <a:chExt cx="7860632" cy="7860632"/>
          </a:xfrm>
        </p:grpSpPr>
        <p:sp>
          <p:nvSpPr>
            <p:cNvPr id="32" name="Donut 31"/>
            <p:cNvSpPr/>
            <p:nvPr/>
          </p:nvSpPr>
          <p:spPr>
            <a:xfrm>
              <a:off x="8282193" y="2899977"/>
              <a:ext cx="7860632" cy="7860632"/>
            </a:xfrm>
            <a:prstGeom prst="donut">
              <a:avLst>
                <a:gd name="adj" fmla="val 8668"/>
              </a:avLst>
            </a:prstGeom>
            <a:solidFill>
              <a:srgbClr val="F58A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678795" y="3322121"/>
              <a:ext cx="7071758" cy="7071758"/>
            </a:xfrm>
            <a:prstGeom prst="rect">
              <a:avLst/>
            </a:prstGeom>
            <a:noFill/>
          </p:spPr>
          <p:txBody>
            <a:bodyPr wrap="square" rtlCol="0">
              <a:prstTxWarp prst="textCircle">
                <a:avLst/>
              </a:prstTxWarp>
              <a:spAutoFit/>
            </a:bodyPr>
            <a:lstStyle/>
            <a:p>
              <a:pPr marL="0" marR="0" lvl="0" indent="0" algn="l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Maintenance • Purchasing • HR • Quality • Regulatory • SCM • Administration • Engineering • Finance • HSE • IT • Logistics • Manufacturing • 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4793383" y="2143922"/>
            <a:ext cx="2647950" cy="2797329"/>
            <a:chOff x="9583590" y="4287844"/>
            <a:chExt cx="5295900" cy="559465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3590" y="7672702"/>
              <a:ext cx="5295900" cy="2209800"/>
            </a:xfrm>
            <a:prstGeom prst="rect">
              <a:avLst/>
            </a:prstGeom>
          </p:spPr>
        </p:pic>
        <p:sp>
          <p:nvSpPr>
            <p:cNvPr id="36" name="Rectangle 35"/>
            <p:cNvSpPr/>
            <p:nvPr/>
          </p:nvSpPr>
          <p:spPr>
            <a:xfrm rot="21331483">
              <a:off x="9996270" y="4287844"/>
              <a:ext cx="4496449" cy="4723960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Down">
                <a:avLst/>
              </a:prstTxWarp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Develop an Intimate Understanding</a:t>
              </a:r>
              <a:b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of the Customer’s Needs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 smtClean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Sales / Customer </a:t>
              </a: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&amp; Technical Service</a:t>
              </a:r>
            </a:p>
          </p:txBody>
        </p:sp>
      </p:grpSp>
      <p:sp>
        <p:nvSpPr>
          <p:cNvPr id="37" name="Oval 36"/>
          <p:cNvSpPr/>
          <p:nvPr/>
        </p:nvSpPr>
        <p:spPr>
          <a:xfrm>
            <a:off x="5298317" y="2581482"/>
            <a:ext cx="1650100" cy="16501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Customer</a:t>
            </a:r>
            <a:b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</a:b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Relationship</a:t>
            </a:r>
          </a:p>
        </p:txBody>
      </p:sp>
      <p:grpSp>
        <p:nvGrpSpPr>
          <p:cNvPr id="38" name="Group 37"/>
          <p:cNvGrpSpPr/>
          <p:nvPr/>
        </p:nvGrpSpPr>
        <p:grpSpPr>
          <a:xfrm>
            <a:off x="4368751" y="1860982"/>
            <a:ext cx="3295242" cy="3155863"/>
            <a:chOff x="8734326" y="3721963"/>
            <a:chExt cx="6590483" cy="6311726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70409" y="3721963"/>
              <a:ext cx="3454400" cy="4584700"/>
            </a:xfrm>
            <a:prstGeom prst="rect">
              <a:avLst/>
            </a:prstGeom>
          </p:spPr>
        </p:pic>
        <p:sp>
          <p:nvSpPr>
            <p:cNvPr id="40" name="Rectangle 39"/>
            <p:cNvSpPr/>
            <p:nvPr/>
          </p:nvSpPr>
          <p:spPr>
            <a:xfrm rot="3310331">
              <a:off x="8872076" y="4451073"/>
              <a:ext cx="5444866" cy="5720366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>
                  <a:gd name="adj" fmla="val 10773153"/>
                </a:avLst>
              </a:prstTxWarp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I</a:t>
              </a:r>
              <a:r>
                <a:rPr kumimoji="0" lang="en-US" sz="105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dentify or Develop</a:t>
              </a:r>
              <a:br>
                <a:rPr kumimoji="0" lang="en-US" sz="105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05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Differentiated Products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1" u="none" strike="noStrike" kern="1200" cap="none" spc="0" normalizeH="0" baseline="0" noProof="0" dirty="0" smtClean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M&amp;T/Sales</a:t>
              </a:r>
              <a:endParaRPr kumimoji="0" lang="en-US" sz="1050" b="0" i="1" u="none" strike="noStrike" kern="1200" cap="none" spc="0" normalizeH="0" baseline="0" noProof="0" dirty="0">
                <a:ln w="0"/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4562174" y="1860982"/>
            <a:ext cx="3300801" cy="3078328"/>
            <a:chOff x="9121173" y="3721963"/>
            <a:chExt cx="6601602" cy="6156656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121173" y="3721963"/>
              <a:ext cx="3073400" cy="4610100"/>
            </a:xfrm>
            <a:prstGeom prst="rect">
              <a:avLst/>
            </a:prstGeom>
          </p:spPr>
        </p:pic>
        <p:sp>
          <p:nvSpPr>
            <p:cNvPr id="43" name="Rectangle 42"/>
            <p:cNvSpPr/>
            <p:nvPr/>
          </p:nvSpPr>
          <p:spPr>
            <a:xfrm rot="17755138">
              <a:off x="10140159" y="4296003"/>
              <a:ext cx="5444866" cy="5720366"/>
            </a:xfrm>
            <a:prstGeom prst="rect">
              <a:avLst/>
            </a:prstGeom>
            <a:noFill/>
            <a:effectLst/>
            <a:scene3d>
              <a:camera prst="orthographicFront"/>
              <a:lightRig rig="contrasting" dir="t"/>
            </a:scene3d>
            <a:sp3d prstMaterial="matte"/>
          </p:spPr>
          <p:txBody>
            <a:bodyPr spcFirstLastPara="1" wrap="none" lIns="45720" tIns="22860" rIns="45720" bIns="22860" numCol="1" anchor="ctr" anchorCtr="0">
              <a:prstTxWarp prst="textArchUp">
                <a:avLst>
                  <a:gd name="adj" fmla="val 10773153"/>
                </a:avLst>
              </a:prstTxWarp>
              <a:spAutoFit/>
            </a:bodyPr>
            <a:lstStyle/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Define Value and</a:t>
              </a:r>
              <a:b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</a:br>
              <a:r>
                <a:rPr kumimoji="0" lang="en-US" sz="1000" b="1" i="0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Deliver Service</a:t>
              </a:r>
            </a:p>
            <a:p>
              <a:pPr marL="0" marR="0" lvl="0" indent="0" algn="ctr" defTabSz="91421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1" u="none" strike="noStrike" kern="1200" cap="none" spc="0" normalizeH="0" baseline="0" noProof="0" dirty="0" smtClean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Sales / Customer </a:t>
              </a:r>
              <a:r>
                <a:rPr kumimoji="0" lang="en-US" sz="1000" b="0" i="1" u="none" strike="noStrike" kern="1200" cap="none" spc="0" normalizeH="0" baseline="0" noProof="0" dirty="0">
                  <a:ln w="0"/>
                  <a:solidFill>
                    <a:srgbClr val="FFFFFF"/>
                  </a:solidFill>
                  <a:effectLst/>
                  <a:uLnTx/>
                  <a:uFillTx/>
                  <a:latin typeface="Arial" charset="0"/>
                  <a:ea typeface="Arial" charset="0"/>
                  <a:cs typeface="Arial" charset="0"/>
                </a:rPr>
                <a:t>&amp; Technical Service</a:t>
              </a:r>
            </a:p>
          </p:txBody>
        </p:sp>
      </p:grpSp>
      <p:sp>
        <p:nvSpPr>
          <p:cNvPr id="44" name="Date Placeholder 2"/>
          <p:cNvSpPr txBox="1">
            <a:spLocks/>
          </p:cNvSpPr>
          <p:nvPr/>
        </p:nvSpPr>
        <p:spPr>
          <a:xfrm>
            <a:off x="4682351" y="6199775"/>
            <a:ext cx="2849608" cy="365125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217" rtl="0" eaLnBrk="1" latinLnBrk="0" hangingPunct="1">
              <a:defRPr sz="650" kern="1200" cap="all" spc="75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10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17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26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34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43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52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60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69" algn="l" defTabSz="91421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912754">
              <a:defRPr/>
            </a:pPr>
            <a:r>
              <a:rPr lang="en-US" sz="651" dirty="0" smtClean="0"/>
              <a:t>CONFIDENTIAL</a:t>
            </a:r>
            <a:endParaRPr lang="en-US" sz="651" dirty="0"/>
          </a:p>
        </p:txBody>
      </p:sp>
    </p:spTree>
    <p:extLst>
      <p:ext uri="{BB962C8B-B14F-4D97-AF65-F5344CB8AC3E}">
        <p14:creationId xmlns:p14="http://schemas.microsoft.com/office/powerpoint/2010/main" val="12408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7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F36641"/>
      </a:accent1>
      <a:accent2>
        <a:srgbClr val="74C1AA"/>
      </a:accent2>
      <a:accent3>
        <a:srgbClr val="A8AAA8"/>
      </a:accent3>
      <a:accent4>
        <a:srgbClr val="F4824E"/>
      </a:accent4>
      <a:accent5>
        <a:srgbClr val="AA6C29"/>
      </a:accent5>
      <a:accent6>
        <a:srgbClr val="636569"/>
      </a:accent6>
      <a:hlink>
        <a:srgbClr val="0563C1"/>
      </a:hlink>
      <a:folHlink>
        <a:srgbClr val="75C2A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36-0047-brand-launch-fundamentals-ppt-FINAL-190327" id="{9D91C397-4A68-D24C-A3E8-315D52788EFA}" vid="{DDCDB2B0-03BB-4749-871D-FD60FB28846A}"/>
    </a:ext>
  </a:extLst>
</a:theme>
</file>

<file path=ppt/theme/theme2.xml><?xml version="1.0" encoding="utf-8"?>
<a:theme xmlns:a="http://schemas.openxmlformats.org/drawingml/2006/main" name="1_Office Theme">
  <a:themeElements>
    <a:clrScheme name="Custom 7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F36641"/>
      </a:accent1>
      <a:accent2>
        <a:srgbClr val="74C1AA"/>
      </a:accent2>
      <a:accent3>
        <a:srgbClr val="A8AAA8"/>
      </a:accent3>
      <a:accent4>
        <a:srgbClr val="F4824E"/>
      </a:accent4>
      <a:accent5>
        <a:srgbClr val="AA6C29"/>
      </a:accent5>
      <a:accent6>
        <a:srgbClr val="636569"/>
      </a:accent6>
      <a:hlink>
        <a:srgbClr val="0563C1"/>
      </a:hlink>
      <a:folHlink>
        <a:srgbClr val="75C2A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36-0047-brand-launch-master-widescreen-updates-ppt-v3" id="{35807052-25A0-FF46-81F8-FE30867AA02D}" vid="{9F75EBC9-E74F-9D45-BCE9-31DB236CAE6F}"/>
    </a:ext>
  </a:extLst>
</a:theme>
</file>

<file path=ppt/theme/theme3.xml><?xml version="1.0" encoding="utf-8"?>
<a:theme xmlns:a="http://schemas.openxmlformats.org/drawingml/2006/main" name="4_Office Theme">
  <a:themeElements>
    <a:clrScheme name="Custom 7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F36641"/>
      </a:accent1>
      <a:accent2>
        <a:srgbClr val="74C1AA"/>
      </a:accent2>
      <a:accent3>
        <a:srgbClr val="A8AAA8"/>
      </a:accent3>
      <a:accent4>
        <a:srgbClr val="F4824E"/>
      </a:accent4>
      <a:accent5>
        <a:srgbClr val="AA6C29"/>
      </a:accent5>
      <a:accent6>
        <a:srgbClr val="636569"/>
      </a:accent6>
      <a:hlink>
        <a:srgbClr val="0563C1"/>
      </a:hlink>
      <a:folHlink>
        <a:srgbClr val="75C2A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4" id="{F4D2B6B7-EFD6-E643-8E44-93425C2024B4}" vid="{138F512A-630F-5043-9D30-007540D89031}"/>
    </a:ext>
  </a:extLst>
</a:theme>
</file>

<file path=ppt/theme/theme4.xml><?xml version="1.0" encoding="utf-8"?>
<a:theme xmlns:a="http://schemas.openxmlformats.org/drawingml/2006/main" name="2_Office Theme">
  <a:themeElements>
    <a:clrScheme name="Custom 7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F36641"/>
      </a:accent1>
      <a:accent2>
        <a:srgbClr val="74C1AA"/>
      </a:accent2>
      <a:accent3>
        <a:srgbClr val="A8AAA8"/>
      </a:accent3>
      <a:accent4>
        <a:srgbClr val="F4824E"/>
      </a:accent4>
      <a:accent5>
        <a:srgbClr val="AA6C29"/>
      </a:accent5>
      <a:accent6>
        <a:srgbClr val="636569"/>
      </a:accent6>
      <a:hlink>
        <a:srgbClr val="0563C1"/>
      </a:hlink>
      <a:folHlink>
        <a:srgbClr val="75C2AA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36-0047-brand-launch-master-ppt-FINAL-190327" id="{252E3CDF-2C01-E64D-BBFA-BD43643C6378}" vid="{09DD3EC7-783B-8744-A77E-092617F1625F}"/>
    </a:ext>
  </a:extLst>
</a:theme>
</file>

<file path=ppt/theme/theme5.xml><?xml version="1.0" encoding="utf-8"?>
<a:theme xmlns:a="http://schemas.openxmlformats.org/drawingml/2006/main" name="Chem-Trend Theme">
  <a:themeElements>
    <a:clrScheme name="Custom 7">
      <a:dk1>
        <a:srgbClr val="000000"/>
      </a:dk1>
      <a:lt1>
        <a:srgbClr val="FFFFFF"/>
      </a:lt1>
      <a:dk2>
        <a:srgbClr val="636569"/>
      </a:dk2>
      <a:lt2>
        <a:srgbClr val="E7E6E6"/>
      </a:lt2>
      <a:accent1>
        <a:srgbClr val="F36641"/>
      </a:accent1>
      <a:accent2>
        <a:srgbClr val="74C1AA"/>
      </a:accent2>
      <a:accent3>
        <a:srgbClr val="A8AAA8"/>
      </a:accent3>
      <a:accent4>
        <a:srgbClr val="F4824E"/>
      </a:accent4>
      <a:accent5>
        <a:srgbClr val="AA6C29"/>
      </a:accent5>
      <a:accent6>
        <a:srgbClr val="636569"/>
      </a:accent6>
      <a:hlink>
        <a:srgbClr val="0563C1"/>
      </a:hlink>
      <a:folHlink>
        <a:srgbClr val="75C2AA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8C23A33-9437-4FA0-B50F-AF79EFA25C4F}" vid="{91FC5517-5100-4A21-AF3E-78D72B4B309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DBA73A0-1ACB-B84A-B6A5-3350B2C752D0}">
  <we:reference id="wa104381411" version="1.0.0.0" store="en-US" storeType="OMEX"/>
  <we:alternateReferences>
    <we:reference id="WA104381411" version="1.0.0.0" store="WA10438141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12995</TotalTime>
  <Words>506</Words>
  <Application>Microsoft Office PowerPoint</Application>
  <PresentationFormat>Widescreen</PresentationFormat>
  <Paragraphs>183</Paragraphs>
  <Slides>14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Calibri</vt:lpstr>
      <vt:lpstr>Office Theme</vt:lpstr>
      <vt:lpstr>1_Office Theme</vt:lpstr>
      <vt:lpstr>4_Office Theme</vt:lpstr>
      <vt:lpstr>2_Office Theme</vt:lpstr>
      <vt:lpstr>Chem-Trend Theme</vt:lpstr>
      <vt:lpstr>PowerPoint Presentation</vt:lpstr>
      <vt:lpstr>CHEM-trend fundamentals</vt:lpstr>
      <vt:lpstr>Chem-Trend History</vt:lpstr>
      <vt:lpstr>Chem-Trend History</vt:lpstr>
      <vt:lpstr>Chem-Trend History</vt:lpstr>
      <vt:lpstr>VIsion</vt:lpstr>
      <vt:lpstr>Mission</vt:lpstr>
      <vt:lpstr>Field of business</vt:lpstr>
      <vt:lpstr>business MODEL </vt:lpstr>
      <vt:lpstr>values </vt:lpstr>
      <vt:lpstr>PowerPoint Presentation</vt:lpstr>
      <vt:lpstr>CHEM-TREND IS FOR YOU</vt:lpstr>
      <vt:lpstr>CHEM-trend fundamentals</vt:lpstr>
      <vt:lpstr>Release Innovation™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Phire User</dc:creator>
  <cp:keywords/>
  <dc:description/>
  <cp:lastModifiedBy>Kirsten, Georgie</cp:lastModifiedBy>
  <cp:revision>154</cp:revision>
  <cp:lastPrinted>2019-03-27T16:34:23Z</cp:lastPrinted>
  <dcterms:created xsi:type="dcterms:W3CDTF">2018-03-15T22:03:48Z</dcterms:created>
  <dcterms:modified xsi:type="dcterms:W3CDTF">2019-11-05T17:34:38Z</dcterms:modified>
  <cp:category/>
</cp:coreProperties>
</file>