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365" r:id="rId3"/>
    <p:sldId id="366" r:id="rId4"/>
    <p:sldId id="367" r:id="rId5"/>
    <p:sldId id="368" r:id="rId6"/>
    <p:sldId id="369" r:id="rId7"/>
    <p:sldId id="370" r:id="rId8"/>
    <p:sldId id="377" r:id="rId9"/>
    <p:sldId id="372" r:id="rId10"/>
    <p:sldId id="373" r:id="rId11"/>
    <p:sldId id="374" r:id="rId12"/>
    <p:sldId id="375" r:id="rId13"/>
    <p:sldId id="376" r:id="rId14"/>
    <p:sldId id="261" r:id="rId15"/>
    <p:sldId id="257" r:id="rId16"/>
    <p:sldId id="259" r:id="rId17"/>
    <p:sldId id="262" r:id="rId18"/>
    <p:sldId id="387" r:id="rId19"/>
    <p:sldId id="386" r:id="rId20"/>
    <p:sldId id="385" r:id="rId21"/>
    <p:sldId id="384" r:id="rId22"/>
    <p:sldId id="273" r:id="rId23"/>
    <p:sldId id="274" r:id="rId24"/>
    <p:sldId id="275" r:id="rId25"/>
    <p:sldId id="382" r:id="rId26"/>
    <p:sldId id="383" r:id="rId27"/>
    <p:sldId id="357" r:id="rId28"/>
    <p:sldId id="381" r:id="rId29"/>
    <p:sldId id="392" r:id="rId30"/>
    <p:sldId id="379" r:id="rId31"/>
    <p:sldId id="378" r:id="rId32"/>
    <p:sldId id="282" r:id="rId33"/>
    <p:sldId id="260" r:id="rId34"/>
    <p:sldId id="283" r:id="rId35"/>
    <p:sldId id="284" r:id="rId36"/>
    <p:sldId id="285" r:id="rId37"/>
    <p:sldId id="287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4" r:id="rId51"/>
  </p:sldIdLst>
  <p:sldSz cx="12192000" cy="6858000"/>
  <p:notesSz cx="6858000" cy="9144000"/>
  <p:defaultTextStyle>
    <a:defPPr>
      <a:defRPr lang="en-US"/>
    </a:defPPr>
    <a:lvl1pPr marL="0" algn="l" defTabSz="912754" rtl="0" eaLnBrk="1" latinLnBrk="0" hangingPunct="1">
      <a:defRPr sz="1797" kern="1200">
        <a:solidFill>
          <a:schemeClr val="tx1"/>
        </a:solidFill>
        <a:latin typeface="+mn-lt"/>
        <a:ea typeface="+mn-ea"/>
        <a:cs typeface="+mn-cs"/>
      </a:defRPr>
    </a:lvl1pPr>
    <a:lvl2pPr marL="456378" algn="l" defTabSz="912754" rtl="0" eaLnBrk="1" latinLnBrk="0" hangingPunct="1">
      <a:defRPr sz="1797" kern="1200">
        <a:solidFill>
          <a:schemeClr val="tx1"/>
        </a:solidFill>
        <a:latin typeface="+mn-lt"/>
        <a:ea typeface="+mn-ea"/>
        <a:cs typeface="+mn-cs"/>
      </a:defRPr>
    </a:lvl2pPr>
    <a:lvl3pPr marL="912754" algn="l" defTabSz="912754" rtl="0" eaLnBrk="1" latinLnBrk="0" hangingPunct="1">
      <a:defRPr sz="1797" kern="1200">
        <a:solidFill>
          <a:schemeClr val="tx1"/>
        </a:solidFill>
        <a:latin typeface="+mn-lt"/>
        <a:ea typeface="+mn-ea"/>
        <a:cs typeface="+mn-cs"/>
      </a:defRPr>
    </a:lvl3pPr>
    <a:lvl4pPr marL="1369132" algn="l" defTabSz="912754" rtl="0" eaLnBrk="1" latinLnBrk="0" hangingPunct="1">
      <a:defRPr sz="1797" kern="1200">
        <a:solidFill>
          <a:schemeClr val="tx1"/>
        </a:solidFill>
        <a:latin typeface="+mn-lt"/>
        <a:ea typeface="+mn-ea"/>
        <a:cs typeface="+mn-cs"/>
      </a:defRPr>
    </a:lvl4pPr>
    <a:lvl5pPr marL="1825509" algn="l" defTabSz="912754" rtl="0" eaLnBrk="1" latinLnBrk="0" hangingPunct="1">
      <a:defRPr sz="1797" kern="1200">
        <a:solidFill>
          <a:schemeClr val="tx1"/>
        </a:solidFill>
        <a:latin typeface="+mn-lt"/>
        <a:ea typeface="+mn-ea"/>
        <a:cs typeface="+mn-cs"/>
      </a:defRPr>
    </a:lvl5pPr>
    <a:lvl6pPr marL="2281886" algn="l" defTabSz="912754" rtl="0" eaLnBrk="1" latinLnBrk="0" hangingPunct="1">
      <a:defRPr sz="1797" kern="1200">
        <a:solidFill>
          <a:schemeClr val="tx1"/>
        </a:solidFill>
        <a:latin typeface="+mn-lt"/>
        <a:ea typeface="+mn-ea"/>
        <a:cs typeface="+mn-cs"/>
      </a:defRPr>
    </a:lvl6pPr>
    <a:lvl7pPr marL="2738264" algn="l" defTabSz="912754" rtl="0" eaLnBrk="1" latinLnBrk="0" hangingPunct="1">
      <a:defRPr sz="1797" kern="1200">
        <a:solidFill>
          <a:schemeClr val="tx1"/>
        </a:solidFill>
        <a:latin typeface="+mn-lt"/>
        <a:ea typeface="+mn-ea"/>
        <a:cs typeface="+mn-cs"/>
      </a:defRPr>
    </a:lvl7pPr>
    <a:lvl8pPr marL="3194640" algn="l" defTabSz="912754" rtl="0" eaLnBrk="1" latinLnBrk="0" hangingPunct="1">
      <a:defRPr sz="1797" kern="1200">
        <a:solidFill>
          <a:schemeClr val="tx1"/>
        </a:solidFill>
        <a:latin typeface="+mn-lt"/>
        <a:ea typeface="+mn-ea"/>
        <a:cs typeface="+mn-cs"/>
      </a:defRPr>
    </a:lvl8pPr>
    <a:lvl9pPr marL="3651018" algn="l" defTabSz="912754" rtl="0" eaLnBrk="1" latinLnBrk="0" hangingPunct="1">
      <a:defRPr sz="179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16" userDrawn="1">
          <p15:clr>
            <a:srgbClr val="A4A3A4"/>
          </p15:clr>
        </p15:guide>
        <p15:guide id="3" pos="6973" userDrawn="1">
          <p15:clr>
            <a:srgbClr val="A4A3A4"/>
          </p15:clr>
        </p15:guide>
        <p15:guide id="4" pos="27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9E9F9E"/>
    <a:srgbClr val="E6E7EA"/>
    <a:srgbClr val="F46741"/>
    <a:srgbClr val="75C2AC"/>
    <a:srgbClr val="AB6D28"/>
    <a:srgbClr val="F58A4D"/>
    <a:srgbClr val="004A8F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926" autoAdjust="0"/>
    <p:restoredTop sz="89384" autoAdjust="0"/>
  </p:normalViewPr>
  <p:slideViewPr>
    <p:cSldViewPr snapToGrid="0" snapToObjects="1" showGuides="1">
      <p:cViewPr varScale="1">
        <p:scale>
          <a:sx n="185" d="100"/>
          <a:sy n="185" d="100"/>
        </p:scale>
        <p:origin x="824" y="184"/>
      </p:cViewPr>
      <p:guideLst>
        <p:guide orient="horz" pos="2184"/>
        <p:guide pos="3816"/>
        <p:guide pos="6973"/>
        <p:guide pos="270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57" d="100"/>
          <a:sy n="157" d="100"/>
        </p:scale>
        <p:origin x="536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577641996279839"/>
          <c:y val="3.1270358306188926E-2"/>
          <c:w val="0.62844729686511258"/>
          <c:h val="0.9426710097719869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305-49AB-A6CC-3446A10092E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305-49AB-A6CC-3446A10092E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305-49AB-A6CC-3446A10092EE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305-49AB-A6CC-3446A10092E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305-49AB-A6CC-3446A10092E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305-49AB-A6CC-3446A10092EE}"/>
              </c:ext>
            </c:extLst>
          </c:dPt>
          <c:dPt>
            <c:idx val="6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305-49AB-A6CC-3446A10092EE}"/>
              </c:ext>
            </c:extLst>
          </c:dPt>
          <c:cat>
            <c:strRef>
              <c:f>Sheet1!$A$2:$A$8</c:f>
              <c:strCache>
                <c:ptCount val="7"/>
                <c:pt idx="0">
                  <c:v>Die Cast</c:v>
                </c:pt>
                <c:pt idx="1">
                  <c:v>Polyurethane</c:v>
                </c:pt>
                <c:pt idx="2">
                  <c:v>Rubber</c:v>
                </c:pt>
                <c:pt idx="3">
                  <c:v>Composites</c:v>
                </c:pt>
                <c:pt idx="4">
                  <c:v>Tire</c:v>
                </c:pt>
                <c:pt idx="5">
                  <c:v>Themoplastics</c:v>
                </c:pt>
                <c:pt idx="6">
                  <c:v>Wood Composite</c:v>
                </c:pt>
              </c:strCache>
            </c:strRef>
          </c:cat>
          <c:val>
            <c:numRef>
              <c:f>Sheet1!$B$2:$B$8</c:f>
              <c:numCache>
                <c:formatCode>0.0</c:formatCode>
                <c:ptCount val="7"/>
                <c:pt idx="0">
                  <c:v>23.575302940790191</c:v>
                </c:pt>
                <c:pt idx="1">
                  <c:v>18.557457386012661</c:v>
                </c:pt>
                <c:pt idx="2">
                  <c:v>10.073505738539719</c:v>
                </c:pt>
                <c:pt idx="3">
                  <c:v>9.4831099252937481</c:v>
                </c:pt>
                <c:pt idx="4">
                  <c:v>25.679166999039715</c:v>
                </c:pt>
                <c:pt idx="5">
                  <c:v>8.7766212865204967</c:v>
                </c:pt>
                <c:pt idx="6">
                  <c:v>3.8548357238034541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F305-49AB-A6CC-3446A10092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402174487707519"/>
          <c:y val="5.431432139718817E-2"/>
          <c:w val="0.57359515878205891"/>
          <c:h val="0.8821439640194009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27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ECB-1242-84D9-C16017F616B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ECB-1242-84D9-C16017F616B8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ECB-1242-84D9-C16017F616B8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ECB-1242-84D9-C16017F616B8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ECB-1242-84D9-C16017F616B8}"/>
              </c:ext>
            </c:extLst>
          </c:dPt>
          <c:dPt>
            <c:idx val="5"/>
            <c:bubble3D val="0"/>
            <c:explosion val="23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ECB-1242-84D9-C16017F616B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100" dirty="0">
                        <a:solidFill>
                          <a:schemeClr val="bg1"/>
                        </a:solidFill>
                      </a:rPr>
                      <a:t>25%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CB-1242-84D9-C16017F616B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CB-1242-84D9-C16017F616B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ECB-1242-84D9-C16017F616B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CB-1242-84D9-C16017F616B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ECB-1242-84D9-C16017F616B8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52%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ECB-1242-84D9-C16017F616B8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Germany</c:v>
                </c:pt>
                <c:pt idx="1">
                  <c:v>Korea</c:v>
                </c:pt>
                <c:pt idx="2">
                  <c:v>China</c:v>
                </c:pt>
                <c:pt idx="3">
                  <c:v>India</c:v>
                </c:pt>
                <c:pt idx="4">
                  <c:v>SH</c:v>
                </c:pt>
                <c:pt idx="5">
                  <c:v>NA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0.24299999999999999</c:v>
                </c:pt>
                <c:pt idx="1">
                  <c:v>3.2000000000000001E-2</c:v>
                </c:pt>
                <c:pt idx="2">
                  <c:v>9.7000000000000003E-2</c:v>
                </c:pt>
                <c:pt idx="3">
                  <c:v>0.02</c:v>
                </c:pt>
                <c:pt idx="4">
                  <c:v>6.5000000000000002E-2</c:v>
                </c:pt>
                <c:pt idx="5">
                  <c:v>0.54300000000000004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ECB-1242-84D9-C16017F616B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FECB-1242-84D9-C16017F616B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FECB-1242-84D9-C16017F616B8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FECB-1242-84D9-C16017F616B8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FECB-1242-84D9-C16017F616B8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FECB-1242-84D9-C16017F616B8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FECB-1242-84D9-C16017F616B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Germany</c:v>
                </c:pt>
                <c:pt idx="1">
                  <c:v>Korea</c:v>
                </c:pt>
                <c:pt idx="2">
                  <c:v>China</c:v>
                </c:pt>
                <c:pt idx="3">
                  <c:v>India</c:v>
                </c:pt>
                <c:pt idx="4">
                  <c:v>SH</c:v>
                </c:pt>
                <c:pt idx="5">
                  <c:v>NA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19-FECB-1242-84D9-C16017F616B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A8BFE2-5CC2-4834-9B52-4B45D702252B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00BD43-AABF-4C77-A468-7122AFF2B69A}">
      <dgm:prSet phldrT="[Text]" custT="1"/>
      <dgm:spPr>
        <a:solidFill>
          <a:srgbClr val="75C2AC"/>
        </a:solidFill>
        <a:ln w="38100">
          <a:noFill/>
        </a:ln>
      </dgm:spPr>
      <dgm:t>
        <a:bodyPr lIns="0" tIns="0" rIns="0" bIns="0"/>
        <a:lstStyle/>
        <a:p>
          <a:pPr>
            <a:spcAft>
              <a:spcPts val="0"/>
            </a:spcAft>
          </a:pPr>
          <a:r>
            <a: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President &amp; CEO</a:t>
          </a:r>
        </a:p>
        <a:p>
          <a:pPr>
            <a:spcAft>
              <a:spcPts val="0"/>
            </a:spcAft>
          </a:pPr>
          <a:endParaRPr lang="en-US" sz="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spcAft>
              <a:spcPts val="0"/>
            </a:spcAft>
          </a:pPr>
          <a:r>
            <a: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D. Moraes</a:t>
          </a:r>
        </a:p>
      </dgm:t>
    </dgm:pt>
    <dgm:pt modelId="{93D4014A-C0FC-4374-B5FB-3706A40C2518}" type="parTrans" cxnId="{E24CE7E7-1E5E-4BAF-91E5-4A8FD867229F}">
      <dgm:prSet/>
      <dgm:spPr/>
      <dgm:t>
        <a:bodyPr/>
        <a:lstStyle/>
        <a:p>
          <a:endParaRPr lang="en-US"/>
        </a:p>
      </dgm:t>
    </dgm:pt>
    <dgm:pt modelId="{B3378F4A-C263-4507-83E1-5712437A75E3}" type="sibTrans" cxnId="{E24CE7E7-1E5E-4BAF-91E5-4A8FD867229F}">
      <dgm:prSet custT="1"/>
      <dgm:spPr>
        <a:solidFill>
          <a:schemeClr val="bg1"/>
        </a:solidFill>
        <a:ln>
          <a:noFill/>
        </a:ln>
      </dgm:spPr>
      <dgm:t>
        <a:bodyPr lIns="0" tIns="0" rIns="0"/>
        <a:lstStyle/>
        <a:p>
          <a:pPr algn="ctr"/>
          <a:r>
            <a:rPr lang="en-US" sz="7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30 Years of Service</a:t>
          </a:r>
        </a:p>
      </dgm:t>
    </dgm:pt>
    <dgm:pt modelId="{63E88F14-E68D-4CF9-AB35-D86808F38BC1}">
      <dgm:prSet phldrT="[Text]" custT="1"/>
      <dgm:spPr>
        <a:solidFill>
          <a:srgbClr val="FF6633"/>
        </a:solidFill>
        <a:ln w="38100">
          <a:noFill/>
        </a:ln>
      </dgm:spPr>
      <dgm:t>
        <a:bodyPr lIns="0" tIns="0" rIns="0" bIns="0"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Regional</a:t>
          </a:r>
        </a:p>
      </dgm:t>
    </dgm:pt>
    <dgm:pt modelId="{3C0B2543-1922-4B4A-B408-B449C0417001}" type="parTrans" cxnId="{A935A595-6561-4ED5-B9D4-725F82F49592}">
      <dgm:prSet/>
      <dgm:spPr/>
      <dgm:t>
        <a:bodyPr/>
        <a:lstStyle/>
        <a:p>
          <a:endParaRPr lang="en-US"/>
        </a:p>
      </dgm:t>
    </dgm:pt>
    <dgm:pt modelId="{69C25B62-E3AB-452B-906B-2311D54921DD}" type="sibTrans" cxnId="{A935A595-6561-4ED5-B9D4-725F82F49592}">
      <dgm:prSet/>
      <dgm:spPr>
        <a:ln>
          <a:noFill/>
        </a:ln>
      </dgm:spPr>
      <dgm:t>
        <a:bodyPr/>
        <a:lstStyle/>
        <a:p>
          <a:endParaRPr lang="en-US" dirty="0"/>
        </a:p>
      </dgm:t>
    </dgm:pt>
    <dgm:pt modelId="{4A193CAC-31B1-40EA-9B23-9DBDAA0C6764}">
      <dgm:prSet custT="1"/>
      <dgm:spPr>
        <a:solidFill>
          <a:srgbClr val="76C6AE"/>
        </a:solidFill>
        <a:ln w="38100">
          <a:noFill/>
        </a:ln>
      </dgm:spPr>
      <dgm:t>
        <a:bodyPr lIns="0" tIns="0" rIns="0" bIns="0"/>
        <a:lstStyle/>
        <a:p>
          <a:pPr algn="ctr"/>
          <a:r>
            <a:rPr lang="en-US" sz="760" dirty="0">
              <a:latin typeface="Arial" panose="020B0604020202020204" pitchFamily="34" charset="0"/>
              <a:cs typeface="Arial" panose="020B0604020202020204" pitchFamily="34" charset="0"/>
            </a:rPr>
            <a:t>Vice President Corporate Business Development</a:t>
          </a:r>
        </a:p>
        <a:p>
          <a:pPr algn="ctr"/>
          <a:r>
            <a:rPr lang="en-US" sz="900" b="1" dirty="0">
              <a:latin typeface="Arial" panose="020B0604020202020204" pitchFamily="34" charset="0"/>
              <a:cs typeface="Arial" panose="020B0604020202020204" pitchFamily="34" charset="0"/>
            </a:rPr>
            <a:t>R. Nair</a:t>
          </a:r>
        </a:p>
      </dgm:t>
    </dgm:pt>
    <dgm:pt modelId="{74825134-FA25-4768-A7F7-19B7E8E4E551}" type="parTrans" cxnId="{4567DD14-BAC3-4F06-8F5E-F82C50F2C705}">
      <dgm:prSet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>
        <a:ln w="12700"/>
      </dgm:spPr>
      <dgm:t>
        <a:bodyPr/>
        <a:lstStyle/>
        <a:p>
          <a:endParaRPr lang="en-US"/>
        </a:p>
      </dgm:t>
    </dgm:pt>
    <dgm:pt modelId="{1D91DD0F-18DE-4572-9042-679177449A7F}" type="sibTrans" cxnId="{4567DD14-BAC3-4F06-8F5E-F82C50F2C705}">
      <dgm:prSet custT="1"/>
      <dgm:spPr>
        <a:noFill/>
        <a:ln>
          <a:noFill/>
        </a:ln>
      </dgm:spPr>
      <dgm:t>
        <a:bodyPr lIns="0" tIns="0" rIns="0"/>
        <a:lstStyle/>
        <a:p>
          <a:pPr algn="ctr"/>
          <a:r>
            <a:rPr lang="en-US" sz="7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Hired 2019</a:t>
          </a:r>
        </a:p>
      </dgm:t>
    </dgm:pt>
    <dgm:pt modelId="{C69BF200-C3DA-4EE2-9E42-08D4B39BB288}">
      <dgm:prSet custT="1"/>
      <dgm:spPr>
        <a:solidFill>
          <a:srgbClr val="75C2AC"/>
        </a:solidFill>
        <a:ln w="38100">
          <a:noFill/>
        </a:ln>
      </dgm:spPr>
      <dgm:t>
        <a:bodyPr lIns="0" tIns="0" rIns="0" bIns="0"/>
        <a:lstStyle/>
        <a:p>
          <a:pPr algn="ctr">
            <a:spcAft>
              <a:spcPts val="0"/>
            </a:spcAft>
          </a:pPr>
          <a:r>
            <a:rPr lang="en-US" sz="800" dirty="0">
              <a:latin typeface="Arial" panose="020B0604020202020204" pitchFamily="34" charset="0"/>
              <a:cs typeface="Arial" panose="020B0604020202020204" pitchFamily="34" charset="0"/>
            </a:rPr>
            <a:t>Executive Vice President &amp; CFO</a:t>
          </a:r>
        </a:p>
        <a:p>
          <a:pPr algn="ctr">
            <a:spcAft>
              <a:spcPts val="0"/>
            </a:spcAft>
          </a:pPr>
          <a:endParaRPr lang="en-US" sz="8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>
            <a:spcAft>
              <a:spcPts val="0"/>
            </a:spcAft>
          </a:pPr>
          <a:r>
            <a:rPr lang="en-US" sz="900" b="1" dirty="0">
              <a:latin typeface="Arial" panose="020B0604020202020204" pitchFamily="34" charset="0"/>
              <a:cs typeface="Arial" panose="020B0604020202020204" pitchFamily="34" charset="0"/>
            </a:rPr>
            <a:t>C. Smith</a:t>
          </a:r>
        </a:p>
      </dgm:t>
    </dgm:pt>
    <dgm:pt modelId="{DC01FCAE-17F3-4386-8EBE-D4E76FA2EE20}" type="parTrans" cxnId="{8753C670-989D-466E-8F14-CB332A4ACCA3}">
      <dgm:prSet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>
        <a:ln w="12700"/>
      </dgm:spPr>
      <dgm:t>
        <a:bodyPr/>
        <a:lstStyle/>
        <a:p>
          <a:endParaRPr lang="en-US"/>
        </a:p>
      </dgm:t>
    </dgm:pt>
    <dgm:pt modelId="{5B7F3673-DD07-4FEA-BDDA-8202711DB65D}" type="sibTrans" cxnId="{8753C670-989D-466E-8F14-CB332A4ACCA3}">
      <dgm:prSet custT="1"/>
      <dgm:spPr>
        <a:noFill/>
        <a:ln>
          <a:noFill/>
        </a:ln>
      </dgm:spPr>
      <dgm:t>
        <a:bodyPr lIns="0" tIns="0" rIns="0"/>
        <a:lstStyle/>
        <a:p>
          <a:pPr algn="ctr"/>
          <a:r>
            <a:rPr lang="en-US" sz="7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14 Years of Service</a:t>
          </a:r>
        </a:p>
      </dgm:t>
    </dgm:pt>
    <dgm:pt modelId="{2594BF0A-1729-4DA4-ABEF-791E75596A4A}">
      <dgm:prSet custT="1"/>
      <dgm:spPr>
        <a:solidFill>
          <a:srgbClr val="75C2AC"/>
        </a:solidFill>
        <a:ln w="38100">
          <a:noFill/>
        </a:ln>
      </dgm:spPr>
      <dgm:t>
        <a:bodyPr lIns="0" tIns="0" rIns="0" bIns="0"/>
        <a:lstStyle/>
        <a:p>
          <a:pPr algn="ctr">
            <a:spcAft>
              <a:spcPts val="0"/>
            </a:spcAft>
          </a:pPr>
          <a:r>
            <a:rPr lang="en-US" sz="800" dirty="0">
              <a:latin typeface="Arial" panose="020B0604020202020204" pitchFamily="34" charset="0"/>
              <a:cs typeface="Arial" panose="020B0604020202020204" pitchFamily="34" charset="0"/>
            </a:rPr>
            <a:t>Executive Vice President &amp; COO</a:t>
          </a:r>
        </a:p>
        <a:p>
          <a:pPr algn="ctr">
            <a:spcAft>
              <a:spcPts val="0"/>
            </a:spcAft>
          </a:pPr>
          <a:endParaRPr lang="en-US" sz="8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>
            <a:spcAft>
              <a:spcPct val="35000"/>
            </a:spcAft>
          </a:pPr>
          <a:r>
            <a:rPr lang="en-US" sz="900" b="1" dirty="0">
              <a:latin typeface="Arial" panose="020B0604020202020204" pitchFamily="34" charset="0"/>
              <a:cs typeface="Arial" panose="020B0604020202020204" pitchFamily="34" charset="0"/>
            </a:rPr>
            <a:t>J. Graff</a:t>
          </a:r>
        </a:p>
      </dgm:t>
    </dgm:pt>
    <dgm:pt modelId="{7435F749-2525-4D9C-AE19-530897BC1BBA}" type="parTrans" cxnId="{9B12FB1E-CF41-41E8-8283-F754099DD406}">
      <dgm:prSet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>
        <a:ln w="12700"/>
      </dgm:spPr>
      <dgm:t>
        <a:bodyPr/>
        <a:lstStyle/>
        <a:p>
          <a:endParaRPr lang="en-US"/>
        </a:p>
      </dgm:t>
    </dgm:pt>
    <dgm:pt modelId="{643F34D6-D1AD-44BE-A3E1-56EE413AC58B}" type="sibTrans" cxnId="{9B12FB1E-CF41-41E8-8283-F754099DD406}">
      <dgm:prSet custT="1"/>
      <dgm:spPr>
        <a:noFill/>
        <a:ln>
          <a:noFill/>
        </a:ln>
      </dgm:spPr>
      <dgm:t>
        <a:bodyPr lIns="0" tIns="0" rIns="0"/>
        <a:lstStyle/>
        <a:p>
          <a:pPr algn="ctr"/>
          <a:r>
            <a:rPr lang="en-US" sz="7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32 Years of Service</a:t>
          </a:r>
        </a:p>
      </dgm:t>
    </dgm:pt>
    <dgm:pt modelId="{99592348-77DD-4E50-B5B5-ECE80106E4E7}">
      <dgm:prSet custT="1"/>
      <dgm:spPr>
        <a:solidFill>
          <a:srgbClr val="76C6AE"/>
        </a:solidFill>
        <a:ln w="38100">
          <a:noFill/>
        </a:ln>
      </dgm:spPr>
      <dgm:t>
        <a:bodyPr lIns="0" tIns="0" rIns="0" bIns="0"/>
        <a:lstStyle/>
        <a:p>
          <a:pPr algn="ctr">
            <a:spcAft>
              <a:spcPts val="0"/>
            </a:spcAft>
          </a:pPr>
          <a:r>
            <a:rPr lang="en-US" sz="800" dirty="0">
              <a:latin typeface="Arial" panose="020B0604020202020204" pitchFamily="34" charset="0"/>
              <a:cs typeface="Arial" panose="020B0604020202020204" pitchFamily="34" charset="0"/>
            </a:rPr>
            <a:t>Executive Vice President Sales</a:t>
          </a:r>
        </a:p>
        <a:p>
          <a:pPr algn="ctr">
            <a:spcAft>
              <a:spcPts val="0"/>
            </a:spcAft>
          </a:pPr>
          <a:endParaRPr lang="en-US" sz="8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>
            <a:spcAft>
              <a:spcPct val="35000"/>
            </a:spcAft>
          </a:pPr>
          <a:r>
            <a:rPr lang="en-US" sz="900" b="1" dirty="0">
              <a:latin typeface="Arial" panose="020B0604020202020204" pitchFamily="34" charset="0"/>
              <a:cs typeface="Arial" panose="020B0604020202020204" pitchFamily="34" charset="0"/>
            </a:rPr>
            <a:t>B. Miller</a:t>
          </a:r>
        </a:p>
      </dgm:t>
    </dgm:pt>
    <dgm:pt modelId="{28FA9E25-E6CA-4D72-ADDA-DE30EFE8DCC3}" type="parTrans" cxnId="{5E525850-97B2-4230-B2A6-E53132473370}">
      <dgm:prSet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>
        <a:ln w="12700"/>
      </dgm:spPr>
      <dgm:t>
        <a:bodyPr/>
        <a:lstStyle/>
        <a:p>
          <a:endParaRPr lang="en-US"/>
        </a:p>
      </dgm:t>
    </dgm:pt>
    <dgm:pt modelId="{8F5EB5AE-76E4-4D7A-8A60-A1AAA47C0D4F}" type="sibTrans" cxnId="{5E525850-97B2-4230-B2A6-E53132473370}">
      <dgm:prSet custT="1"/>
      <dgm:spPr>
        <a:noFill/>
        <a:ln>
          <a:noFill/>
        </a:ln>
      </dgm:spPr>
      <dgm:t>
        <a:bodyPr lIns="0" tIns="0" rIns="0"/>
        <a:lstStyle/>
        <a:p>
          <a:pPr algn="ctr"/>
          <a:r>
            <a:rPr lang="en-US" sz="7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29 Years of Service</a:t>
          </a:r>
        </a:p>
      </dgm:t>
    </dgm:pt>
    <dgm:pt modelId="{822EBB88-129E-4F09-B22F-4AE7EDD53893}">
      <dgm:prSet custT="1"/>
      <dgm:spPr>
        <a:solidFill>
          <a:srgbClr val="76C6AE"/>
        </a:solidFill>
        <a:ln w="38100">
          <a:noFill/>
        </a:ln>
      </dgm:spPr>
      <dgm:t>
        <a:bodyPr lIns="0" tIns="0" rIns="0" bIns="0"/>
        <a:lstStyle/>
        <a:p>
          <a:pPr algn="ctr"/>
          <a:r>
            <a:rPr lang="en-US" sz="760" dirty="0">
              <a:latin typeface="Arial" panose="020B0604020202020204" pitchFamily="34" charset="0"/>
              <a:cs typeface="Arial" panose="020B0604020202020204" pitchFamily="34" charset="0"/>
            </a:rPr>
            <a:t>Executive Vice President Marketing </a:t>
          </a:r>
          <a:br>
            <a:rPr lang="en-US" sz="76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760" dirty="0">
              <a:latin typeface="Arial" panose="020B0604020202020204" pitchFamily="34" charset="0"/>
              <a:cs typeface="Arial" panose="020B0604020202020204" pitchFamily="34" charset="0"/>
            </a:rPr>
            <a:t>&amp; Technology</a:t>
          </a:r>
        </a:p>
        <a:p>
          <a:pPr algn="ctr"/>
          <a:r>
            <a:rPr lang="en-US" sz="900" b="1" dirty="0">
              <a:latin typeface="Arial" panose="020B0604020202020204" pitchFamily="34" charset="0"/>
              <a:cs typeface="Arial" panose="020B0604020202020204" pitchFamily="34" charset="0"/>
            </a:rPr>
            <a:t>M. Psillakis</a:t>
          </a:r>
        </a:p>
      </dgm:t>
    </dgm:pt>
    <dgm:pt modelId="{801F6BA8-722D-412D-A386-C9F53294EB83}" type="parTrans" cxnId="{3B52EE7F-1EAD-4B8F-BD22-C15F10687F4C}">
      <dgm:prSet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>
        <a:ln w="12700"/>
      </dgm:spPr>
      <dgm:t>
        <a:bodyPr/>
        <a:lstStyle/>
        <a:p>
          <a:endParaRPr lang="en-US"/>
        </a:p>
      </dgm:t>
    </dgm:pt>
    <dgm:pt modelId="{7E9E207B-A8D5-4E7B-BE46-686DDD4CA75D}" type="sibTrans" cxnId="{3B52EE7F-1EAD-4B8F-BD22-C15F10687F4C}">
      <dgm:prSet custT="1"/>
      <dgm:spPr>
        <a:noFill/>
        <a:ln>
          <a:noFill/>
        </a:ln>
      </dgm:spPr>
      <dgm:t>
        <a:bodyPr lIns="0" tIns="0" rIns="0"/>
        <a:lstStyle/>
        <a:p>
          <a:pPr algn="ctr"/>
          <a:r>
            <a:rPr lang="en-US" sz="7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25 Years of Service</a:t>
          </a:r>
        </a:p>
      </dgm:t>
    </dgm:pt>
    <dgm:pt modelId="{559F7569-8E95-41E5-BF7F-13C29434F4A1}">
      <dgm:prSet custT="1"/>
      <dgm:spPr>
        <a:solidFill>
          <a:srgbClr val="FF6633"/>
        </a:solidFill>
        <a:ln w="38100">
          <a:noFill/>
        </a:ln>
      </dgm:spPr>
      <dgm:t>
        <a:bodyPr lIns="0" tIns="0" rIns="0" bIns="0"/>
        <a:lstStyle/>
        <a:p>
          <a:pPr marL="0" marR="0" lvl="0" indent="0" algn="ctr" defTabSz="5778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Vice President &amp; G.M. - Asia Pacific</a:t>
          </a:r>
        </a:p>
        <a:p>
          <a:pPr marL="0" marR="0" lvl="0" indent="0" algn="ctr" defTabSz="5778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0" indent="0" algn="ctr" defTabSz="5778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J. Lundin</a:t>
          </a:r>
        </a:p>
      </dgm:t>
    </dgm:pt>
    <dgm:pt modelId="{1F9F2A15-B744-4E54-84EB-8022756104E8}" type="parTrans" cxnId="{F3B67940-3499-45E2-8EFB-59A00A1301CF}">
      <dgm:prSet/>
      <dgm:spPr/>
      <dgm:t>
        <a:bodyPr/>
        <a:lstStyle/>
        <a:p>
          <a:endParaRPr lang="en-US"/>
        </a:p>
      </dgm:t>
    </dgm:pt>
    <dgm:pt modelId="{264404AD-8209-4733-9DEB-E33382ED4DE8}" type="sibTrans" cxnId="{F3B67940-3499-45E2-8EFB-59A00A1301CF}">
      <dgm:prSet custT="1"/>
      <dgm:spPr>
        <a:noFill/>
        <a:ln>
          <a:noFill/>
        </a:ln>
      </dgm:spPr>
      <dgm:t>
        <a:bodyPr lIns="0" tIns="0" rIns="0"/>
        <a:lstStyle/>
        <a:p>
          <a:pPr algn="ctr"/>
          <a:r>
            <a:rPr lang="en-US" sz="7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17 Years of Service</a:t>
          </a:r>
        </a:p>
      </dgm:t>
    </dgm:pt>
    <dgm:pt modelId="{9DB41C9C-5B96-443D-BC7D-062A7F2CAB7B}">
      <dgm:prSet custT="1"/>
      <dgm:spPr>
        <a:solidFill>
          <a:srgbClr val="FF6633"/>
        </a:solidFill>
        <a:ln w="38100">
          <a:noFill/>
        </a:ln>
      </dgm:spPr>
      <dgm:t>
        <a:bodyPr lIns="0" tIns="0" rIns="0" bIns="0"/>
        <a:lstStyle/>
        <a:p>
          <a:pPr marL="0" marR="0" lvl="0" indent="0" algn="ctr" defTabSz="5778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Vice President &amp; G.M. - North America</a:t>
          </a:r>
        </a:p>
        <a:p>
          <a:pPr marL="0" marR="0" lvl="0" indent="0" algn="ctr" defTabSz="5778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S. </a:t>
          </a:r>
          <a:r>
            <a:rPr lang="en-US" sz="9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Hariharan</a:t>
          </a:r>
          <a:endParaRPr lang="en-US" sz="9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D36B83-D73E-40AC-A23C-664FF28B766C}" type="parTrans" cxnId="{4B3547A7-D62C-4BA1-9A72-655100BFBC1F}">
      <dgm:prSet/>
      <dgm:spPr/>
      <dgm:t>
        <a:bodyPr/>
        <a:lstStyle/>
        <a:p>
          <a:endParaRPr lang="en-US"/>
        </a:p>
      </dgm:t>
    </dgm:pt>
    <dgm:pt modelId="{8A540B1F-BC11-4F80-892D-278BECDF90D3}" type="sibTrans" cxnId="{4B3547A7-D62C-4BA1-9A72-655100BFBC1F}">
      <dgm:prSet custT="1"/>
      <dgm:spPr>
        <a:noFill/>
        <a:ln>
          <a:noFill/>
        </a:ln>
      </dgm:spPr>
      <dgm:t>
        <a:bodyPr lIns="0" tIns="0" rIns="0"/>
        <a:lstStyle/>
        <a:p>
          <a:pPr algn="ctr"/>
          <a:r>
            <a:rPr lang="en-US" sz="7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18 Years of Service</a:t>
          </a:r>
        </a:p>
      </dgm:t>
    </dgm:pt>
    <dgm:pt modelId="{7F491F60-FA75-4A0A-925D-C74B0479480A}">
      <dgm:prSet phldrT="[Text]" custT="1"/>
      <dgm:spPr>
        <a:solidFill>
          <a:srgbClr val="76C6AE"/>
        </a:solidFill>
        <a:ln w="38100">
          <a:noFill/>
        </a:ln>
      </dgm:spPr>
      <dgm:t>
        <a:bodyPr lIns="0" tIns="0" rIns="0" bIns="0"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Global</a:t>
          </a:r>
        </a:p>
      </dgm:t>
    </dgm:pt>
    <dgm:pt modelId="{5C2A984F-FA4C-4E34-BB3D-63DE4E1AC91C}" type="sibTrans" cxnId="{19177682-EED5-439A-AE24-D127A2020A90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86B093E3-2C45-49B6-99B2-E1EB6688D7F3}" type="parTrans" cxnId="{19177682-EED5-439A-AE24-D127A2020A90}">
      <dgm:prSet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>
        <a:solidFill>
          <a:schemeClr val="accent2">
            <a:lumMod val="50000"/>
          </a:schemeClr>
        </a:solidFill>
        <a:ln w="12700"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F2C2FA82-1EF5-4326-8DCF-B87AD9B8ED62}">
      <dgm:prSet custT="1"/>
      <dgm:spPr>
        <a:solidFill>
          <a:srgbClr val="FF6633"/>
        </a:solidFill>
        <a:ln w="38100">
          <a:noFill/>
        </a:ln>
      </dgm:spPr>
      <dgm:t>
        <a:bodyPr lIns="0" tIns="0" rIns="0" bIns="0"/>
        <a:lstStyle/>
        <a:p>
          <a:pPr algn="ctr">
            <a:spcAft>
              <a:spcPts val="0"/>
            </a:spcAft>
          </a:pPr>
          <a:r>
            <a: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Executive Finance </a:t>
          </a:r>
          <a:br>
            <a: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&amp; Operations </a:t>
          </a:r>
          <a:br>
            <a: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Director Europe</a:t>
          </a:r>
        </a:p>
        <a:p>
          <a:pPr algn="ctr">
            <a:spcAft>
              <a:spcPts val="0"/>
            </a:spcAft>
          </a:pPr>
          <a:r>
            <a: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M. </a:t>
          </a:r>
          <a:r>
            <a:rPr lang="en-US" sz="9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Tenbrink</a:t>
          </a:r>
          <a:endParaRPr lang="en-US" sz="9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C006F4-74F7-4E70-9E52-C7E6594FE7AF}" type="sibTrans" cxnId="{A16C3CDC-190A-48C3-BB75-7D17B6C9F4B4}">
      <dgm:prSet custT="1"/>
      <dgm:spPr>
        <a:noFill/>
        <a:ln>
          <a:noFill/>
        </a:ln>
      </dgm:spPr>
      <dgm:t>
        <a:bodyPr lIns="0" tIns="0" rIns="0" bIns="0"/>
        <a:lstStyle/>
        <a:p>
          <a:pPr algn="ctr"/>
          <a:r>
            <a:rPr lang="en-US" sz="7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22 Years of Service</a:t>
          </a:r>
        </a:p>
      </dgm:t>
    </dgm:pt>
    <dgm:pt modelId="{1E431739-ABEE-41DC-8B3B-C1A4C641CA9D}" type="parTrans" cxnId="{A16C3CDC-190A-48C3-BB75-7D17B6C9F4B4}">
      <dgm:prSet/>
      <dgm:spPr/>
      <dgm:t>
        <a:bodyPr/>
        <a:lstStyle/>
        <a:p>
          <a:endParaRPr lang="en-US"/>
        </a:p>
      </dgm:t>
    </dgm:pt>
    <dgm:pt modelId="{407FDE5A-022B-4FC2-884C-847A7AFE6D5B}">
      <dgm:prSet custT="1"/>
      <dgm:spPr>
        <a:solidFill>
          <a:srgbClr val="FF6633"/>
        </a:solidFill>
        <a:ln w="38100">
          <a:noFill/>
        </a:ln>
      </dgm:spPr>
      <dgm:t>
        <a:bodyPr lIns="0" tIns="0" rIns="0" bIns="0"/>
        <a:lstStyle/>
        <a:p>
          <a:pPr algn="ctr">
            <a:spcAft>
              <a:spcPts val="0"/>
            </a:spcAft>
          </a:pPr>
          <a:r>
            <a: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Executive Sales Director Europe</a:t>
          </a:r>
        </a:p>
        <a:p>
          <a:pPr algn="ctr">
            <a:spcAft>
              <a:spcPts val="0"/>
            </a:spcAft>
          </a:pPr>
          <a:endParaRPr lang="en-US" sz="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ctr">
            <a:spcAft>
              <a:spcPts val="0"/>
            </a:spcAft>
          </a:pPr>
          <a:r>
            <a: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P. McGill</a:t>
          </a:r>
        </a:p>
      </dgm:t>
    </dgm:pt>
    <dgm:pt modelId="{A74D1E17-E66C-4687-A76B-95AFB4087460}" type="sibTrans" cxnId="{D75CC584-7E94-4E13-A65B-A3F0F99D6190}">
      <dgm:prSet custT="1"/>
      <dgm:spPr>
        <a:noFill/>
        <a:ln>
          <a:noFill/>
        </a:ln>
      </dgm:spPr>
      <dgm:t>
        <a:bodyPr lIns="0" tIns="0" rIns="0" bIns="0"/>
        <a:lstStyle/>
        <a:p>
          <a:pPr algn="ctr"/>
          <a:r>
            <a:rPr lang="en-US" sz="7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27 Years of Service</a:t>
          </a:r>
        </a:p>
      </dgm:t>
    </dgm:pt>
    <dgm:pt modelId="{47EC60F7-114B-4466-AF74-4481885E684E}" type="parTrans" cxnId="{D75CC584-7E94-4E13-A65B-A3F0F99D6190}">
      <dgm:prSet/>
      <dgm:spPr/>
      <dgm:t>
        <a:bodyPr/>
        <a:lstStyle/>
        <a:p>
          <a:endParaRPr lang="en-US"/>
        </a:p>
      </dgm:t>
    </dgm:pt>
    <dgm:pt modelId="{D53BA6EE-D7DB-46D3-A582-CBC4116CA916}">
      <dgm:prSet custT="1"/>
      <dgm:spPr>
        <a:solidFill>
          <a:srgbClr val="FF6633"/>
        </a:solidFill>
        <a:ln w="38100">
          <a:noFill/>
        </a:ln>
      </dgm:spPr>
      <dgm:t>
        <a:bodyPr lIns="0" tIns="0" rIns="0" bIns="0"/>
        <a:lstStyle/>
        <a:p>
          <a:pPr algn="ctr">
            <a:spcAft>
              <a:spcPts val="0"/>
            </a:spcAft>
          </a:pPr>
          <a:r>
            <a: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Vice President &amp; G.M. - Southern </a:t>
          </a:r>
          <a:br>
            <a: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Hemisphere</a:t>
          </a:r>
        </a:p>
        <a:p>
          <a:pPr algn="ctr">
            <a:spcAft>
              <a:spcPts val="0"/>
            </a:spcAft>
          </a:pPr>
          <a:r>
            <a: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P. </a:t>
          </a:r>
          <a:r>
            <a:rPr lang="en-US" sz="9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Ajeje</a:t>
          </a:r>
          <a:endParaRPr lang="en-US" sz="9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97FA65-90FF-418A-B74D-A84A913150F2}" type="sibTrans" cxnId="{EE9A1E89-7FA9-491E-A80A-350F68F8A565}">
      <dgm:prSet custT="1"/>
      <dgm:spPr>
        <a:noFill/>
        <a:ln>
          <a:noFill/>
        </a:ln>
      </dgm:spPr>
      <dgm:t>
        <a:bodyPr lIns="0" tIns="0" rIns="0"/>
        <a:lstStyle/>
        <a:p>
          <a:pPr algn="ctr"/>
          <a:r>
            <a:rPr lang="en-US" sz="7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 Year of Service</a:t>
          </a:r>
        </a:p>
      </dgm:t>
    </dgm:pt>
    <dgm:pt modelId="{61DE08C4-AAD2-4DA2-8BE1-1E051D35CD9E}" type="parTrans" cxnId="{EE9A1E89-7FA9-491E-A80A-350F68F8A565}">
      <dgm:prSet/>
      <dgm:spPr/>
      <dgm:t>
        <a:bodyPr/>
        <a:lstStyle/>
        <a:p>
          <a:endParaRPr lang="en-US"/>
        </a:p>
      </dgm:t>
    </dgm:pt>
    <dgm:pt modelId="{F37F331E-5F1C-4D3C-A912-2B24F8A5A467}" type="pres">
      <dgm:prSet presAssocID="{96A8BFE2-5CC2-4834-9B52-4B45D702252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1DD79EF-63BA-464F-9F66-C173B446DB46}" type="pres">
      <dgm:prSet presAssocID="{FE00BD43-AABF-4C77-A468-7122AFF2B69A}" presName="hierRoot1" presStyleCnt="0">
        <dgm:presLayoutVars>
          <dgm:hierBranch val="init"/>
        </dgm:presLayoutVars>
      </dgm:prSet>
      <dgm:spPr/>
    </dgm:pt>
    <dgm:pt modelId="{73C07BAF-6169-4042-AA96-72B9611896C8}" type="pres">
      <dgm:prSet presAssocID="{FE00BD43-AABF-4C77-A468-7122AFF2B69A}" presName="rootComposite1" presStyleCnt="0"/>
      <dgm:spPr/>
    </dgm:pt>
    <dgm:pt modelId="{3FA3A093-E977-4C69-8A77-BC7A9B845C9E}" type="pres">
      <dgm:prSet presAssocID="{FE00BD43-AABF-4C77-A468-7122AFF2B69A}" presName="rootText1" presStyleLbl="node0" presStyleIdx="0" presStyleCnt="1" custScaleX="103625" custScaleY="88544" custLinFactNeighborX="12918" custLinFactNeighborY="7142">
        <dgm:presLayoutVars>
          <dgm:chMax/>
          <dgm:chPref val="3"/>
        </dgm:presLayoutVars>
      </dgm:prSet>
      <dgm:spPr/>
    </dgm:pt>
    <dgm:pt modelId="{1D6B633D-0E67-4EB5-84F0-876B8779E54D}" type="pres">
      <dgm:prSet presAssocID="{FE00BD43-AABF-4C77-A468-7122AFF2B69A}" presName="titleText1" presStyleLbl="fgAcc0" presStyleIdx="0" presStyleCnt="1" custScaleX="131520" custScaleY="98223" custLinFactNeighborX="-3892" custLinFactNeighborY="63994">
        <dgm:presLayoutVars>
          <dgm:chMax val="0"/>
          <dgm:chPref val="0"/>
        </dgm:presLayoutVars>
      </dgm:prSet>
      <dgm:spPr/>
    </dgm:pt>
    <dgm:pt modelId="{8F1FDB54-F5EE-4023-B3A9-58F5045FDB61}" type="pres">
      <dgm:prSet presAssocID="{FE00BD43-AABF-4C77-A468-7122AFF2B69A}" presName="rootConnector1" presStyleLbl="node1" presStyleIdx="0" presStyleCnt="12"/>
      <dgm:spPr/>
    </dgm:pt>
    <dgm:pt modelId="{6B42CB42-3384-4844-930B-1C4B89AB4CCB}" type="pres">
      <dgm:prSet presAssocID="{FE00BD43-AABF-4C77-A468-7122AFF2B69A}" presName="hierChild2" presStyleCnt="0"/>
      <dgm:spPr/>
    </dgm:pt>
    <dgm:pt modelId="{424F797E-0DCF-4896-AB37-DBDAEE5B748C}" type="pres">
      <dgm:prSet presAssocID="{3C0B2543-1922-4B4A-B408-B449C0417001}" presName="Name37" presStyleLbl="parChTrans1D2" presStyleIdx="0" presStyleCnt="2"/>
      <dgm:spPr/>
    </dgm:pt>
    <dgm:pt modelId="{082D8F10-9E57-47AD-B0E7-2AF3AD1EC4B1}" type="pres">
      <dgm:prSet presAssocID="{63E88F14-E68D-4CF9-AB35-D86808F38BC1}" presName="hierRoot2" presStyleCnt="0">
        <dgm:presLayoutVars>
          <dgm:hierBranch val="init"/>
        </dgm:presLayoutVars>
      </dgm:prSet>
      <dgm:spPr/>
    </dgm:pt>
    <dgm:pt modelId="{373281E2-9F28-423A-AF0F-D4EC9AB141D7}" type="pres">
      <dgm:prSet presAssocID="{63E88F14-E68D-4CF9-AB35-D86808F38BC1}" presName="rootComposite" presStyleCnt="0"/>
      <dgm:spPr/>
    </dgm:pt>
    <dgm:pt modelId="{0B012B1F-5D51-4D98-9960-D158AA4D9018}" type="pres">
      <dgm:prSet presAssocID="{63E88F14-E68D-4CF9-AB35-D86808F38BC1}" presName="rootText" presStyleLbl="node1" presStyleIdx="0" presStyleCnt="12" custLinFactNeighborX="49" custLinFactNeighborY="12715">
        <dgm:presLayoutVars>
          <dgm:chMax/>
          <dgm:chPref val="3"/>
        </dgm:presLayoutVars>
      </dgm:prSet>
      <dgm:spPr/>
    </dgm:pt>
    <dgm:pt modelId="{62A731F3-3883-4BCA-BDE8-DE6A62501409}" type="pres">
      <dgm:prSet presAssocID="{63E88F14-E68D-4CF9-AB35-D86808F38BC1}" presName="titleText2" presStyleLbl="fgAcc1" presStyleIdx="0" presStyleCnt="12" custLinFactX="428891" custLinFactY="-213215" custLinFactNeighborX="500000" custLinFactNeighborY="-300000">
        <dgm:presLayoutVars>
          <dgm:chMax val="0"/>
          <dgm:chPref val="0"/>
        </dgm:presLayoutVars>
      </dgm:prSet>
      <dgm:spPr/>
    </dgm:pt>
    <dgm:pt modelId="{25AD3364-2608-46B5-A71C-3B2B68992E1D}" type="pres">
      <dgm:prSet presAssocID="{63E88F14-E68D-4CF9-AB35-D86808F38BC1}" presName="rootConnector" presStyleLbl="node2" presStyleIdx="0" presStyleCnt="0"/>
      <dgm:spPr/>
    </dgm:pt>
    <dgm:pt modelId="{6D864761-256C-4FFC-8A1E-4B39563A824D}" type="pres">
      <dgm:prSet presAssocID="{63E88F14-E68D-4CF9-AB35-D86808F38BC1}" presName="hierChild4" presStyleCnt="0"/>
      <dgm:spPr/>
    </dgm:pt>
    <dgm:pt modelId="{1E0C623A-FA72-46F9-B42D-C92EB3E2B328}" type="pres">
      <dgm:prSet presAssocID="{1F9F2A15-B744-4E54-84EB-8022756104E8}" presName="Name37" presStyleLbl="parChTrans1D3" presStyleIdx="0" presStyleCnt="10"/>
      <dgm:spPr/>
    </dgm:pt>
    <dgm:pt modelId="{71B63FD8-3F07-4858-BB19-EE2074FA57EC}" type="pres">
      <dgm:prSet presAssocID="{559F7569-8E95-41E5-BF7F-13C29434F4A1}" presName="hierRoot2" presStyleCnt="0">
        <dgm:presLayoutVars>
          <dgm:hierBranch val="init"/>
        </dgm:presLayoutVars>
      </dgm:prSet>
      <dgm:spPr/>
    </dgm:pt>
    <dgm:pt modelId="{5C00AEDF-6233-43C1-AE48-23D8B7FFA823}" type="pres">
      <dgm:prSet presAssocID="{559F7569-8E95-41E5-BF7F-13C29434F4A1}" presName="rootComposite" presStyleCnt="0"/>
      <dgm:spPr/>
    </dgm:pt>
    <dgm:pt modelId="{D4A94A2E-A2D2-4D63-9E5D-A2C8C6DACA7A}" type="pres">
      <dgm:prSet presAssocID="{559F7569-8E95-41E5-BF7F-13C29434F4A1}" presName="rootText" presStyleLbl="node1" presStyleIdx="1" presStyleCnt="12" custScaleY="120467">
        <dgm:presLayoutVars>
          <dgm:chMax/>
          <dgm:chPref val="3"/>
        </dgm:presLayoutVars>
      </dgm:prSet>
      <dgm:spPr/>
    </dgm:pt>
    <dgm:pt modelId="{AAD784E2-03D2-4CD7-A6C7-B7EA898E5264}" type="pres">
      <dgm:prSet presAssocID="{559F7569-8E95-41E5-BF7F-13C29434F4A1}" presName="titleText2" presStyleLbl="fgAcc1" presStyleIdx="1" presStyleCnt="12" custScaleX="98118" custLinFactNeighborX="-15397" custLinFactNeighborY="90200">
        <dgm:presLayoutVars>
          <dgm:chMax val="0"/>
          <dgm:chPref val="0"/>
        </dgm:presLayoutVars>
      </dgm:prSet>
      <dgm:spPr/>
    </dgm:pt>
    <dgm:pt modelId="{A280EBC4-FFD1-46AD-9BF1-C8682DDAA351}" type="pres">
      <dgm:prSet presAssocID="{559F7569-8E95-41E5-BF7F-13C29434F4A1}" presName="rootConnector" presStyleLbl="node3" presStyleIdx="0" presStyleCnt="0"/>
      <dgm:spPr/>
    </dgm:pt>
    <dgm:pt modelId="{8DBE7FE5-1916-4E80-9475-E48F65CC341E}" type="pres">
      <dgm:prSet presAssocID="{559F7569-8E95-41E5-BF7F-13C29434F4A1}" presName="hierChild4" presStyleCnt="0"/>
      <dgm:spPr/>
    </dgm:pt>
    <dgm:pt modelId="{3D9ACF6F-C620-4476-B216-AA56824C2D6B}" type="pres">
      <dgm:prSet presAssocID="{559F7569-8E95-41E5-BF7F-13C29434F4A1}" presName="hierChild5" presStyleCnt="0"/>
      <dgm:spPr/>
    </dgm:pt>
    <dgm:pt modelId="{E96765D7-57E2-410B-B598-0343927F3DB4}" type="pres">
      <dgm:prSet presAssocID="{82D36B83-D73E-40AC-A23C-664FF28B766C}" presName="Name37" presStyleLbl="parChTrans1D3" presStyleIdx="1" presStyleCnt="10"/>
      <dgm:spPr/>
    </dgm:pt>
    <dgm:pt modelId="{CE449C71-3BD3-409C-9698-144CA327FF91}" type="pres">
      <dgm:prSet presAssocID="{9DB41C9C-5B96-443D-BC7D-062A7F2CAB7B}" presName="hierRoot2" presStyleCnt="0">
        <dgm:presLayoutVars>
          <dgm:hierBranch val="init"/>
        </dgm:presLayoutVars>
      </dgm:prSet>
      <dgm:spPr/>
    </dgm:pt>
    <dgm:pt modelId="{09C9B055-8BBB-471B-B95C-8A1C2CF00501}" type="pres">
      <dgm:prSet presAssocID="{9DB41C9C-5B96-443D-BC7D-062A7F2CAB7B}" presName="rootComposite" presStyleCnt="0"/>
      <dgm:spPr/>
    </dgm:pt>
    <dgm:pt modelId="{EE538674-5D69-4611-B75C-60E794D32552}" type="pres">
      <dgm:prSet presAssocID="{9DB41C9C-5B96-443D-BC7D-062A7F2CAB7B}" presName="rootText" presStyleLbl="node1" presStyleIdx="2" presStyleCnt="12" custScaleY="120467">
        <dgm:presLayoutVars>
          <dgm:chMax/>
          <dgm:chPref val="3"/>
        </dgm:presLayoutVars>
      </dgm:prSet>
      <dgm:spPr/>
    </dgm:pt>
    <dgm:pt modelId="{EFCA89B8-2FA2-47AB-BDE7-81B4D1068D20}" type="pres">
      <dgm:prSet presAssocID="{9DB41C9C-5B96-443D-BC7D-062A7F2CAB7B}" presName="titleText2" presStyleLbl="fgAcc1" presStyleIdx="2" presStyleCnt="12" custLinFactNeighborX="-18103" custLinFactNeighborY="83882">
        <dgm:presLayoutVars>
          <dgm:chMax val="0"/>
          <dgm:chPref val="0"/>
        </dgm:presLayoutVars>
      </dgm:prSet>
      <dgm:spPr/>
    </dgm:pt>
    <dgm:pt modelId="{8451C3A3-EC2C-492F-B84B-798B23E6730F}" type="pres">
      <dgm:prSet presAssocID="{9DB41C9C-5B96-443D-BC7D-062A7F2CAB7B}" presName="rootConnector" presStyleLbl="node3" presStyleIdx="0" presStyleCnt="0"/>
      <dgm:spPr/>
    </dgm:pt>
    <dgm:pt modelId="{9DB65DD1-A7F6-4837-92F9-E321FA06D0B7}" type="pres">
      <dgm:prSet presAssocID="{9DB41C9C-5B96-443D-BC7D-062A7F2CAB7B}" presName="hierChild4" presStyleCnt="0"/>
      <dgm:spPr/>
    </dgm:pt>
    <dgm:pt modelId="{11EA9B59-5817-429E-AFAC-4BF311B33ED7}" type="pres">
      <dgm:prSet presAssocID="{9DB41C9C-5B96-443D-BC7D-062A7F2CAB7B}" presName="hierChild5" presStyleCnt="0"/>
      <dgm:spPr/>
    </dgm:pt>
    <dgm:pt modelId="{529B121C-8C54-4B5A-9572-9A9E58C766FA}" type="pres">
      <dgm:prSet presAssocID="{61DE08C4-AAD2-4DA2-8BE1-1E051D35CD9E}" presName="Name37" presStyleLbl="parChTrans1D3" presStyleIdx="2" presStyleCnt="10"/>
      <dgm:spPr/>
    </dgm:pt>
    <dgm:pt modelId="{65DC512A-11BC-4977-83FD-6934C0ED7144}" type="pres">
      <dgm:prSet presAssocID="{D53BA6EE-D7DB-46D3-A582-CBC4116CA916}" presName="hierRoot2" presStyleCnt="0">
        <dgm:presLayoutVars>
          <dgm:hierBranch val="init"/>
        </dgm:presLayoutVars>
      </dgm:prSet>
      <dgm:spPr/>
    </dgm:pt>
    <dgm:pt modelId="{2A412814-6CC5-4FA9-94FF-2D73EFA9183E}" type="pres">
      <dgm:prSet presAssocID="{D53BA6EE-D7DB-46D3-A582-CBC4116CA916}" presName="rootComposite" presStyleCnt="0"/>
      <dgm:spPr/>
    </dgm:pt>
    <dgm:pt modelId="{23B768E2-E4CE-4CE8-8590-111ABA41CE2E}" type="pres">
      <dgm:prSet presAssocID="{D53BA6EE-D7DB-46D3-A582-CBC4116CA916}" presName="rootText" presStyleLbl="node1" presStyleIdx="3" presStyleCnt="12" custScaleY="120467">
        <dgm:presLayoutVars>
          <dgm:chMax/>
          <dgm:chPref val="3"/>
        </dgm:presLayoutVars>
      </dgm:prSet>
      <dgm:spPr/>
    </dgm:pt>
    <dgm:pt modelId="{FC9E2310-4844-456B-A74E-97A38CD5344A}" type="pres">
      <dgm:prSet presAssocID="{D53BA6EE-D7DB-46D3-A582-CBC4116CA916}" presName="titleText2" presStyleLbl="fgAcc1" presStyleIdx="3" presStyleCnt="12" custLinFactNeighborX="-17637" custLinFactNeighborY="83910">
        <dgm:presLayoutVars>
          <dgm:chMax val="0"/>
          <dgm:chPref val="0"/>
        </dgm:presLayoutVars>
      </dgm:prSet>
      <dgm:spPr/>
    </dgm:pt>
    <dgm:pt modelId="{7348F672-EF56-4285-9686-F07E01641E7C}" type="pres">
      <dgm:prSet presAssocID="{D53BA6EE-D7DB-46D3-A582-CBC4116CA916}" presName="rootConnector" presStyleLbl="node3" presStyleIdx="0" presStyleCnt="0"/>
      <dgm:spPr/>
    </dgm:pt>
    <dgm:pt modelId="{BC0A45A7-48D0-43D4-A7DA-C6D3D4B7B636}" type="pres">
      <dgm:prSet presAssocID="{D53BA6EE-D7DB-46D3-A582-CBC4116CA916}" presName="hierChild4" presStyleCnt="0"/>
      <dgm:spPr/>
    </dgm:pt>
    <dgm:pt modelId="{225ABB14-541A-44BD-A77F-A50D5E07D8FE}" type="pres">
      <dgm:prSet presAssocID="{D53BA6EE-D7DB-46D3-A582-CBC4116CA916}" presName="hierChild5" presStyleCnt="0"/>
      <dgm:spPr/>
    </dgm:pt>
    <dgm:pt modelId="{D1AEF54D-DC68-438B-B431-B4308D88A3D0}" type="pres">
      <dgm:prSet presAssocID="{47EC60F7-114B-4466-AF74-4481885E684E}" presName="Name37" presStyleLbl="parChTrans1D3" presStyleIdx="3" presStyleCnt="10"/>
      <dgm:spPr/>
    </dgm:pt>
    <dgm:pt modelId="{B64AFA6C-CBEF-4490-89F7-47A5B440B759}" type="pres">
      <dgm:prSet presAssocID="{407FDE5A-022B-4FC2-884C-847A7AFE6D5B}" presName="hierRoot2" presStyleCnt="0">
        <dgm:presLayoutVars>
          <dgm:hierBranch val="init"/>
        </dgm:presLayoutVars>
      </dgm:prSet>
      <dgm:spPr/>
    </dgm:pt>
    <dgm:pt modelId="{B1B421DA-12B0-447D-ABFA-B98B264D3652}" type="pres">
      <dgm:prSet presAssocID="{407FDE5A-022B-4FC2-884C-847A7AFE6D5B}" presName="rootComposite" presStyleCnt="0"/>
      <dgm:spPr/>
    </dgm:pt>
    <dgm:pt modelId="{870FF9BB-45EF-46B3-B9C8-AC37CF21A1C7}" type="pres">
      <dgm:prSet presAssocID="{407FDE5A-022B-4FC2-884C-847A7AFE6D5B}" presName="rootText" presStyleLbl="node1" presStyleIdx="4" presStyleCnt="12" custScaleY="120467">
        <dgm:presLayoutVars>
          <dgm:chMax/>
          <dgm:chPref val="3"/>
        </dgm:presLayoutVars>
      </dgm:prSet>
      <dgm:spPr/>
    </dgm:pt>
    <dgm:pt modelId="{54B11C32-26FF-4215-84A3-B92E40B772E7}" type="pres">
      <dgm:prSet presAssocID="{407FDE5A-022B-4FC2-884C-847A7AFE6D5B}" presName="titleText2" presStyleLbl="fgAcc1" presStyleIdx="4" presStyleCnt="12" custLinFactNeighborX="-16434" custLinFactNeighborY="86175">
        <dgm:presLayoutVars>
          <dgm:chMax val="0"/>
          <dgm:chPref val="0"/>
        </dgm:presLayoutVars>
      </dgm:prSet>
      <dgm:spPr/>
    </dgm:pt>
    <dgm:pt modelId="{C54BD3B4-7C8A-4356-AAAB-B5BAAF8B2D95}" type="pres">
      <dgm:prSet presAssocID="{407FDE5A-022B-4FC2-884C-847A7AFE6D5B}" presName="rootConnector" presStyleLbl="node3" presStyleIdx="0" presStyleCnt="0"/>
      <dgm:spPr/>
    </dgm:pt>
    <dgm:pt modelId="{14ACDE8D-17DC-4B1F-AE26-2395854F7079}" type="pres">
      <dgm:prSet presAssocID="{407FDE5A-022B-4FC2-884C-847A7AFE6D5B}" presName="hierChild4" presStyleCnt="0"/>
      <dgm:spPr/>
    </dgm:pt>
    <dgm:pt modelId="{790E919E-8ACA-4173-9A8F-0E3992DA1FC6}" type="pres">
      <dgm:prSet presAssocID="{407FDE5A-022B-4FC2-884C-847A7AFE6D5B}" presName="hierChild5" presStyleCnt="0"/>
      <dgm:spPr/>
    </dgm:pt>
    <dgm:pt modelId="{65385416-232D-43A4-9C0E-BB0D90488A45}" type="pres">
      <dgm:prSet presAssocID="{1E431739-ABEE-41DC-8B3B-C1A4C641CA9D}" presName="Name37" presStyleLbl="parChTrans1D3" presStyleIdx="4" presStyleCnt="10"/>
      <dgm:spPr/>
    </dgm:pt>
    <dgm:pt modelId="{97B72011-133B-4D1E-87A2-9DDC222303E1}" type="pres">
      <dgm:prSet presAssocID="{F2C2FA82-1EF5-4326-8DCF-B87AD9B8ED62}" presName="hierRoot2" presStyleCnt="0">
        <dgm:presLayoutVars>
          <dgm:hierBranch val="init"/>
        </dgm:presLayoutVars>
      </dgm:prSet>
      <dgm:spPr/>
    </dgm:pt>
    <dgm:pt modelId="{EB4C1A9C-CD1B-4D43-B1E0-B2BF3A2416A4}" type="pres">
      <dgm:prSet presAssocID="{F2C2FA82-1EF5-4326-8DCF-B87AD9B8ED62}" presName="rootComposite" presStyleCnt="0"/>
      <dgm:spPr/>
    </dgm:pt>
    <dgm:pt modelId="{295DF44E-22BD-4768-9B13-C07F02A71D77}" type="pres">
      <dgm:prSet presAssocID="{F2C2FA82-1EF5-4326-8DCF-B87AD9B8ED62}" presName="rootText" presStyleLbl="node1" presStyleIdx="5" presStyleCnt="12" custScaleY="120467">
        <dgm:presLayoutVars>
          <dgm:chMax/>
          <dgm:chPref val="3"/>
        </dgm:presLayoutVars>
      </dgm:prSet>
      <dgm:spPr/>
    </dgm:pt>
    <dgm:pt modelId="{B7F52438-3E94-48F8-B9C7-5B144C222E7A}" type="pres">
      <dgm:prSet presAssocID="{F2C2FA82-1EF5-4326-8DCF-B87AD9B8ED62}" presName="titleText2" presStyleLbl="fgAcc1" presStyleIdx="5" presStyleCnt="12" custLinFactNeighborX="-18541" custLinFactNeighborY="83910">
        <dgm:presLayoutVars>
          <dgm:chMax val="0"/>
          <dgm:chPref val="0"/>
        </dgm:presLayoutVars>
      </dgm:prSet>
      <dgm:spPr/>
    </dgm:pt>
    <dgm:pt modelId="{636BC4A4-295D-4C01-A2E5-42C2BA316986}" type="pres">
      <dgm:prSet presAssocID="{F2C2FA82-1EF5-4326-8DCF-B87AD9B8ED62}" presName="rootConnector" presStyleLbl="node3" presStyleIdx="0" presStyleCnt="0"/>
      <dgm:spPr/>
    </dgm:pt>
    <dgm:pt modelId="{81F80595-3185-4DA7-85EA-B810AA1C6853}" type="pres">
      <dgm:prSet presAssocID="{F2C2FA82-1EF5-4326-8DCF-B87AD9B8ED62}" presName="hierChild4" presStyleCnt="0"/>
      <dgm:spPr/>
    </dgm:pt>
    <dgm:pt modelId="{4D5AF414-FB6F-4112-B53C-876BBFC254AE}" type="pres">
      <dgm:prSet presAssocID="{F2C2FA82-1EF5-4326-8DCF-B87AD9B8ED62}" presName="hierChild5" presStyleCnt="0"/>
      <dgm:spPr/>
    </dgm:pt>
    <dgm:pt modelId="{3B1E26B2-F9E7-46E9-B60B-34E0F7217758}" type="pres">
      <dgm:prSet presAssocID="{63E88F14-E68D-4CF9-AB35-D86808F38BC1}" presName="hierChild5" presStyleCnt="0"/>
      <dgm:spPr/>
    </dgm:pt>
    <dgm:pt modelId="{C9895868-3E0C-45C3-B25D-1F88C01A79D2}" type="pres">
      <dgm:prSet presAssocID="{86B093E3-2C45-49B6-99B2-E1EB6688D7F3}" presName="Name37" presStyleLbl="parChTrans1D2" presStyleIdx="1" presStyleCnt="2"/>
      <dgm:spPr/>
    </dgm:pt>
    <dgm:pt modelId="{76A1F661-8EF6-43C1-B9DB-688CDFA49C54}" type="pres">
      <dgm:prSet presAssocID="{7F491F60-FA75-4A0A-925D-C74B0479480A}" presName="hierRoot2" presStyleCnt="0">
        <dgm:presLayoutVars>
          <dgm:hierBranch val="init"/>
        </dgm:presLayoutVars>
      </dgm:prSet>
      <dgm:spPr/>
    </dgm:pt>
    <dgm:pt modelId="{14C62879-3DD4-49A7-8717-74671980B1A9}" type="pres">
      <dgm:prSet presAssocID="{7F491F60-FA75-4A0A-925D-C74B0479480A}" presName="rootComposite" presStyleCnt="0"/>
      <dgm:spPr/>
    </dgm:pt>
    <dgm:pt modelId="{72B48322-EA48-4942-8769-0D53A57F4B2A}" type="pres">
      <dgm:prSet presAssocID="{7F491F60-FA75-4A0A-925D-C74B0479480A}" presName="rootText" presStyleLbl="node1" presStyleIdx="6" presStyleCnt="12" custLinFactNeighborX="49" custLinFactNeighborY="12715">
        <dgm:presLayoutVars>
          <dgm:chMax/>
          <dgm:chPref val="3"/>
        </dgm:presLayoutVars>
      </dgm:prSet>
      <dgm:spPr/>
    </dgm:pt>
    <dgm:pt modelId="{654742BC-A846-4080-9DDD-3BC7344A560D}" type="pres">
      <dgm:prSet presAssocID="{7F491F60-FA75-4A0A-925D-C74B0479480A}" presName="titleText2" presStyleLbl="fgAcc1" presStyleIdx="6" presStyleCnt="12" custLinFactX="101680" custLinFactY="800274" custLinFactNeighborX="200000" custLinFactNeighborY="900000">
        <dgm:presLayoutVars>
          <dgm:chMax val="0"/>
          <dgm:chPref val="0"/>
        </dgm:presLayoutVars>
      </dgm:prSet>
      <dgm:spPr/>
    </dgm:pt>
    <dgm:pt modelId="{C7552FD1-8543-4BC6-978D-83B326F82895}" type="pres">
      <dgm:prSet presAssocID="{7F491F60-FA75-4A0A-925D-C74B0479480A}" presName="rootConnector" presStyleLbl="node2" presStyleIdx="0" presStyleCnt="0"/>
      <dgm:spPr/>
    </dgm:pt>
    <dgm:pt modelId="{1682563A-83D9-4B3E-ACFC-D90ABC7DE945}" type="pres">
      <dgm:prSet presAssocID="{7F491F60-FA75-4A0A-925D-C74B0479480A}" presName="hierChild4" presStyleCnt="0"/>
      <dgm:spPr/>
    </dgm:pt>
    <dgm:pt modelId="{9C5CA515-5944-4B22-B726-5D52027ECF0A}" type="pres">
      <dgm:prSet presAssocID="{DC01FCAE-17F3-4386-8EBE-D4E76FA2EE20}" presName="Name37" presStyleLbl="parChTrans1D3" presStyleIdx="5" presStyleCnt="10"/>
      <dgm:spPr/>
    </dgm:pt>
    <dgm:pt modelId="{7C50D082-C5AE-4B4B-A62F-FF36904C3442}" type="pres">
      <dgm:prSet presAssocID="{C69BF200-C3DA-4EE2-9E42-08D4B39BB288}" presName="hierRoot2" presStyleCnt="0">
        <dgm:presLayoutVars>
          <dgm:hierBranch val="init"/>
        </dgm:presLayoutVars>
      </dgm:prSet>
      <dgm:spPr/>
    </dgm:pt>
    <dgm:pt modelId="{D0E94FA2-CCA2-405F-B4C6-DAC7CC9CB2B2}" type="pres">
      <dgm:prSet presAssocID="{C69BF200-C3DA-4EE2-9E42-08D4B39BB288}" presName="rootComposite" presStyleCnt="0"/>
      <dgm:spPr/>
    </dgm:pt>
    <dgm:pt modelId="{1A34EBDE-8B5F-463F-893A-96712C6BFC72}" type="pres">
      <dgm:prSet presAssocID="{C69BF200-C3DA-4EE2-9E42-08D4B39BB288}" presName="rootText" presStyleLbl="node1" presStyleIdx="7" presStyleCnt="12" custScaleY="120467">
        <dgm:presLayoutVars>
          <dgm:chMax/>
          <dgm:chPref val="3"/>
        </dgm:presLayoutVars>
      </dgm:prSet>
      <dgm:spPr/>
    </dgm:pt>
    <dgm:pt modelId="{739A01FF-F87C-4502-9551-0479EA5AA9B9}" type="pres">
      <dgm:prSet presAssocID="{C69BF200-C3DA-4EE2-9E42-08D4B39BB288}" presName="titleText2" presStyleLbl="fgAcc1" presStyleIdx="7" presStyleCnt="12" custLinFactNeighborX="-18841" custLinFactNeighborY="80778">
        <dgm:presLayoutVars>
          <dgm:chMax val="0"/>
          <dgm:chPref val="0"/>
        </dgm:presLayoutVars>
      </dgm:prSet>
      <dgm:spPr/>
    </dgm:pt>
    <dgm:pt modelId="{9BC3B5A8-308C-4F14-9DB3-F60E64898DE9}" type="pres">
      <dgm:prSet presAssocID="{C69BF200-C3DA-4EE2-9E42-08D4B39BB288}" presName="rootConnector" presStyleLbl="node3" presStyleIdx="0" presStyleCnt="0"/>
      <dgm:spPr/>
    </dgm:pt>
    <dgm:pt modelId="{B0A07342-AFA5-40CA-B608-F8F26532C1EC}" type="pres">
      <dgm:prSet presAssocID="{C69BF200-C3DA-4EE2-9E42-08D4B39BB288}" presName="hierChild4" presStyleCnt="0"/>
      <dgm:spPr/>
    </dgm:pt>
    <dgm:pt modelId="{DB1C6906-353E-444D-AB40-7B2D94BBF67F}" type="pres">
      <dgm:prSet presAssocID="{C69BF200-C3DA-4EE2-9E42-08D4B39BB288}" presName="hierChild5" presStyleCnt="0"/>
      <dgm:spPr/>
    </dgm:pt>
    <dgm:pt modelId="{020DB6FC-DEBC-46C1-B8EE-8AC664E366E1}" type="pres">
      <dgm:prSet presAssocID="{7435F749-2525-4D9C-AE19-530897BC1BBA}" presName="Name37" presStyleLbl="parChTrans1D3" presStyleIdx="6" presStyleCnt="10"/>
      <dgm:spPr/>
    </dgm:pt>
    <dgm:pt modelId="{6FE5A221-D496-49BF-A264-C636B46BDF2D}" type="pres">
      <dgm:prSet presAssocID="{2594BF0A-1729-4DA4-ABEF-791E75596A4A}" presName="hierRoot2" presStyleCnt="0">
        <dgm:presLayoutVars>
          <dgm:hierBranch val="init"/>
        </dgm:presLayoutVars>
      </dgm:prSet>
      <dgm:spPr/>
    </dgm:pt>
    <dgm:pt modelId="{13B358F7-BFBD-4A54-B542-9BA6C4D9D37F}" type="pres">
      <dgm:prSet presAssocID="{2594BF0A-1729-4DA4-ABEF-791E75596A4A}" presName="rootComposite" presStyleCnt="0"/>
      <dgm:spPr/>
    </dgm:pt>
    <dgm:pt modelId="{B20D7A25-C26A-43BC-9EFB-F4801F811E1C}" type="pres">
      <dgm:prSet presAssocID="{2594BF0A-1729-4DA4-ABEF-791E75596A4A}" presName="rootText" presStyleLbl="node1" presStyleIdx="8" presStyleCnt="12" custScaleY="120467">
        <dgm:presLayoutVars>
          <dgm:chMax/>
          <dgm:chPref val="3"/>
        </dgm:presLayoutVars>
      </dgm:prSet>
      <dgm:spPr/>
    </dgm:pt>
    <dgm:pt modelId="{90849075-EF39-499F-90B1-427CA5310977}" type="pres">
      <dgm:prSet presAssocID="{2594BF0A-1729-4DA4-ABEF-791E75596A4A}" presName="titleText2" presStyleLbl="fgAcc1" presStyleIdx="8" presStyleCnt="12" custLinFactNeighborX="-19142" custLinFactNeighborY="83910">
        <dgm:presLayoutVars>
          <dgm:chMax val="0"/>
          <dgm:chPref val="0"/>
        </dgm:presLayoutVars>
      </dgm:prSet>
      <dgm:spPr/>
    </dgm:pt>
    <dgm:pt modelId="{8EA36674-F4FF-4990-AF37-376526288CCE}" type="pres">
      <dgm:prSet presAssocID="{2594BF0A-1729-4DA4-ABEF-791E75596A4A}" presName="rootConnector" presStyleLbl="node3" presStyleIdx="0" presStyleCnt="0"/>
      <dgm:spPr/>
    </dgm:pt>
    <dgm:pt modelId="{533162AA-60BC-4D9A-BB2E-16DB67EAA4CB}" type="pres">
      <dgm:prSet presAssocID="{2594BF0A-1729-4DA4-ABEF-791E75596A4A}" presName="hierChild4" presStyleCnt="0"/>
      <dgm:spPr/>
    </dgm:pt>
    <dgm:pt modelId="{60D24DEB-733A-4445-9CD3-BFCA471103F7}" type="pres">
      <dgm:prSet presAssocID="{2594BF0A-1729-4DA4-ABEF-791E75596A4A}" presName="hierChild5" presStyleCnt="0"/>
      <dgm:spPr/>
    </dgm:pt>
    <dgm:pt modelId="{F6E21730-3F67-4699-B337-E0A24D4A9F4B}" type="pres">
      <dgm:prSet presAssocID="{28FA9E25-E6CA-4D72-ADDA-DE30EFE8DCC3}" presName="Name37" presStyleLbl="parChTrans1D3" presStyleIdx="7" presStyleCnt="10"/>
      <dgm:spPr/>
    </dgm:pt>
    <dgm:pt modelId="{229FC5A0-2F8D-4FBC-904D-F5ECEE9993E7}" type="pres">
      <dgm:prSet presAssocID="{99592348-77DD-4E50-B5B5-ECE80106E4E7}" presName="hierRoot2" presStyleCnt="0">
        <dgm:presLayoutVars>
          <dgm:hierBranch val="init"/>
        </dgm:presLayoutVars>
      </dgm:prSet>
      <dgm:spPr/>
    </dgm:pt>
    <dgm:pt modelId="{953F9D04-D7AA-4EB5-9608-B75D3AAA8EF0}" type="pres">
      <dgm:prSet presAssocID="{99592348-77DD-4E50-B5B5-ECE80106E4E7}" presName="rootComposite" presStyleCnt="0"/>
      <dgm:spPr/>
    </dgm:pt>
    <dgm:pt modelId="{F0A58EC8-B57B-44E9-9707-F777BBBE746E}" type="pres">
      <dgm:prSet presAssocID="{99592348-77DD-4E50-B5B5-ECE80106E4E7}" presName="rootText" presStyleLbl="node1" presStyleIdx="9" presStyleCnt="12" custScaleY="120467">
        <dgm:presLayoutVars>
          <dgm:chMax/>
          <dgm:chPref val="3"/>
        </dgm:presLayoutVars>
      </dgm:prSet>
      <dgm:spPr/>
    </dgm:pt>
    <dgm:pt modelId="{17D99B99-55BE-45F8-8E60-06B3153BD92B}" type="pres">
      <dgm:prSet presAssocID="{99592348-77DD-4E50-B5B5-ECE80106E4E7}" presName="titleText2" presStyleLbl="fgAcc1" presStyleIdx="9" presStyleCnt="12" custLinFactNeighborX="-17339" custLinFactNeighborY="83910">
        <dgm:presLayoutVars>
          <dgm:chMax val="0"/>
          <dgm:chPref val="0"/>
        </dgm:presLayoutVars>
      </dgm:prSet>
      <dgm:spPr/>
    </dgm:pt>
    <dgm:pt modelId="{12328202-8028-45BC-B7E3-49F90D851F79}" type="pres">
      <dgm:prSet presAssocID="{99592348-77DD-4E50-B5B5-ECE80106E4E7}" presName="rootConnector" presStyleLbl="node3" presStyleIdx="0" presStyleCnt="0"/>
      <dgm:spPr/>
    </dgm:pt>
    <dgm:pt modelId="{68E15CC2-B553-4074-B66B-AE6767AFAAF7}" type="pres">
      <dgm:prSet presAssocID="{99592348-77DD-4E50-B5B5-ECE80106E4E7}" presName="hierChild4" presStyleCnt="0"/>
      <dgm:spPr/>
    </dgm:pt>
    <dgm:pt modelId="{E9D64ADB-5582-4F22-A562-91C2B230FDA8}" type="pres">
      <dgm:prSet presAssocID="{99592348-77DD-4E50-B5B5-ECE80106E4E7}" presName="hierChild5" presStyleCnt="0"/>
      <dgm:spPr/>
    </dgm:pt>
    <dgm:pt modelId="{8D02FFBE-1DBA-4714-8DA8-77DC5BEBCE85}" type="pres">
      <dgm:prSet presAssocID="{801F6BA8-722D-412D-A386-C9F53294EB83}" presName="Name37" presStyleLbl="parChTrans1D3" presStyleIdx="8" presStyleCnt="10"/>
      <dgm:spPr/>
    </dgm:pt>
    <dgm:pt modelId="{577B2E30-836B-474C-A83B-6AD939243D5C}" type="pres">
      <dgm:prSet presAssocID="{822EBB88-129E-4F09-B22F-4AE7EDD53893}" presName="hierRoot2" presStyleCnt="0">
        <dgm:presLayoutVars>
          <dgm:hierBranch val="init"/>
        </dgm:presLayoutVars>
      </dgm:prSet>
      <dgm:spPr/>
    </dgm:pt>
    <dgm:pt modelId="{3C6AB945-E794-4061-9B62-9C62F5631520}" type="pres">
      <dgm:prSet presAssocID="{822EBB88-129E-4F09-B22F-4AE7EDD53893}" presName="rootComposite" presStyleCnt="0"/>
      <dgm:spPr/>
    </dgm:pt>
    <dgm:pt modelId="{9CC24FD9-F264-461B-940E-59DCF6EC6D3C}" type="pres">
      <dgm:prSet presAssocID="{822EBB88-129E-4F09-B22F-4AE7EDD53893}" presName="rootText" presStyleLbl="node1" presStyleIdx="10" presStyleCnt="12" custScaleY="120467">
        <dgm:presLayoutVars>
          <dgm:chMax/>
          <dgm:chPref val="3"/>
        </dgm:presLayoutVars>
      </dgm:prSet>
      <dgm:spPr/>
    </dgm:pt>
    <dgm:pt modelId="{21D1710D-EAEB-4164-B8BE-7209DD1AA32F}" type="pres">
      <dgm:prSet presAssocID="{822EBB88-129E-4F09-B22F-4AE7EDD53893}" presName="titleText2" presStyleLbl="fgAcc1" presStyleIdx="10" presStyleCnt="12" custLinFactNeighborX="-15901" custLinFactNeighborY="85565">
        <dgm:presLayoutVars>
          <dgm:chMax val="0"/>
          <dgm:chPref val="0"/>
        </dgm:presLayoutVars>
      </dgm:prSet>
      <dgm:spPr/>
    </dgm:pt>
    <dgm:pt modelId="{C7C4421B-F227-4920-8FE8-7EC9C1367A72}" type="pres">
      <dgm:prSet presAssocID="{822EBB88-129E-4F09-B22F-4AE7EDD53893}" presName="rootConnector" presStyleLbl="node3" presStyleIdx="0" presStyleCnt="0"/>
      <dgm:spPr/>
    </dgm:pt>
    <dgm:pt modelId="{6B485FB5-6BB0-4B4F-816A-19DAF2662981}" type="pres">
      <dgm:prSet presAssocID="{822EBB88-129E-4F09-B22F-4AE7EDD53893}" presName="hierChild4" presStyleCnt="0"/>
      <dgm:spPr/>
    </dgm:pt>
    <dgm:pt modelId="{F540BEDF-B349-43A8-A09A-9B63CA37DA12}" type="pres">
      <dgm:prSet presAssocID="{822EBB88-129E-4F09-B22F-4AE7EDD53893}" presName="hierChild5" presStyleCnt="0"/>
      <dgm:spPr/>
    </dgm:pt>
    <dgm:pt modelId="{2E21AFB2-A8FE-4FD9-A290-B694DA825A7B}" type="pres">
      <dgm:prSet presAssocID="{74825134-FA25-4768-A7F7-19B7E8E4E551}" presName="Name37" presStyleLbl="parChTrans1D3" presStyleIdx="9" presStyleCnt="10"/>
      <dgm:spPr/>
    </dgm:pt>
    <dgm:pt modelId="{ACFA3E1F-C6B6-4DB7-ABEF-FD787EB36F6E}" type="pres">
      <dgm:prSet presAssocID="{4A193CAC-31B1-40EA-9B23-9DBDAA0C6764}" presName="hierRoot2" presStyleCnt="0">
        <dgm:presLayoutVars>
          <dgm:hierBranch val="init"/>
        </dgm:presLayoutVars>
      </dgm:prSet>
      <dgm:spPr/>
    </dgm:pt>
    <dgm:pt modelId="{9CA3643E-B017-42C2-8D69-CE0E9C85E1C4}" type="pres">
      <dgm:prSet presAssocID="{4A193CAC-31B1-40EA-9B23-9DBDAA0C6764}" presName="rootComposite" presStyleCnt="0"/>
      <dgm:spPr/>
    </dgm:pt>
    <dgm:pt modelId="{1E6973DD-D984-434A-8023-8DF78458956E}" type="pres">
      <dgm:prSet presAssocID="{4A193CAC-31B1-40EA-9B23-9DBDAA0C6764}" presName="rootText" presStyleLbl="node1" presStyleIdx="11" presStyleCnt="12" custScaleY="120467">
        <dgm:presLayoutVars>
          <dgm:chMax/>
          <dgm:chPref val="3"/>
        </dgm:presLayoutVars>
      </dgm:prSet>
      <dgm:spPr/>
    </dgm:pt>
    <dgm:pt modelId="{D0D180B1-48FC-437A-9E8E-CD87DEB506C7}" type="pres">
      <dgm:prSet presAssocID="{4A193CAC-31B1-40EA-9B23-9DBDAA0C6764}" presName="titleText2" presStyleLbl="fgAcc1" presStyleIdx="11" presStyleCnt="12" custLinFactNeighborX="-16427" custLinFactNeighborY="88697">
        <dgm:presLayoutVars>
          <dgm:chMax val="0"/>
          <dgm:chPref val="0"/>
        </dgm:presLayoutVars>
      </dgm:prSet>
      <dgm:spPr/>
    </dgm:pt>
    <dgm:pt modelId="{0193348D-6409-47B5-89BF-B26FC27D1D8F}" type="pres">
      <dgm:prSet presAssocID="{4A193CAC-31B1-40EA-9B23-9DBDAA0C6764}" presName="rootConnector" presStyleLbl="node3" presStyleIdx="0" presStyleCnt="0"/>
      <dgm:spPr/>
    </dgm:pt>
    <dgm:pt modelId="{45DCD941-964E-4F48-A75E-EFAD6E9F8A31}" type="pres">
      <dgm:prSet presAssocID="{4A193CAC-31B1-40EA-9B23-9DBDAA0C6764}" presName="hierChild4" presStyleCnt="0"/>
      <dgm:spPr/>
    </dgm:pt>
    <dgm:pt modelId="{AAC68C17-08CD-40BF-859E-2BE32DCFC344}" type="pres">
      <dgm:prSet presAssocID="{4A193CAC-31B1-40EA-9B23-9DBDAA0C6764}" presName="hierChild5" presStyleCnt="0"/>
      <dgm:spPr/>
    </dgm:pt>
    <dgm:pt modelId="{387590D1-8BB8-404C-A408-EDBCCADBD895}" type="pres">
      <dgm:prSet presAssocID="{7F491F60-FA75-4A0A-925D-C74B0479480A}" presName="hierChild5" presStyleCnt="0"/>
      <dgm:spPr/>
    </dgm:pt>
    <dgm:pt modelId="{C8EB3413-1A3B-4004-9D26-E81F1FE3C623}" type="pres">
      <dgm:prSet presAssocID="{FE00BD43-AABF-4C77-A468-7122AFF2B69A}" presName="hierChild3" presStyleCnt="0"/>
      <dgm:spPr/>
    </dgm:pt>
  </dgm:ptLst>
  <dgm:cxnLst>
    <dgm:cxn modelId="{D4426E01-C2C7-604D-BD4B-7655F2A6D273}" type="presOf" srcId="{801F6BA8-722D-412D-A386-C9F53294EB83}" destId="{8D02FFBE-1DBA-4714-8DA8-77DC5BEBCE85}" srcOrd="0" destOrd="0" presId="urn:microsoft.com/office/officeart/2008/layout/NameandTitleOrganizationalChart"/>
    <dgm:cxn modelId="{87B47203-67F1-9A4E-9ECB-95040AD7A2D9}" type="presOf" srcId="{47EC60F7-114B-4466-AF74-4481885E684E}" destId="{D1AEF54D-DC68-438B-B431-B4308D88A3D0}" srcOrd="0" destOrd="0" presId="urn:microsoft.com/office/officeart/2008/layout/NameandTitleOrganizationalChart"/>
    <dgm:cxn modelId="{248F6209-48C1-6749-BB73-B6008AE95726}" type="presOf" srcId="{63E88F14-E68D-4CF9-AB35-D86808F38BC1}" destId="{25AD3364-2608-46B5-A71C-3B2B68992E1D}" srcOrd="1" destOrd="0" presId="urn:microsoft.com/office/officeart/2008/layout/NameandTitleOrganizationalChart"/>
    <dgm:cxn modelId="{92150F0E-5412-3746-8436-BDB0604AEC78}" type="presOf" srcId="{8F5EB5AE-76E4-4D7A-8A60-A1AAA47C0D4F}" destId="{17D99B99-55BE-45F8-8E60-06B3153BD92B}" srcOrd="0" destOrd="0" presId="urn:microsoft.com/office/officeart/2008/layout/NameandTitleOrganizationalChart"/>
    <dgm:cxn modelId="{54296B10-2E1B-D14D-B5EF-1AAC877BE092}" type="presOf" srcId="{D53BA6EE-D7DB-46D3-A582-CBC4116CA916}" destId="{23B768E2-E4CE-4CE8-8590-111ABA41CE2E}" srcOrd="0" destOrd="0" presId="urn:microsoft.com/office/officeart/2008/layout/NameandTitleOrganizationalChart"/>
    <dgm:cxn modelId="{0CA65413-5EE8-C844-B7D0-FB82BD8DCD16}" type="presOf" srcId="{82D36B83-D73E-40AC-A23C-664FF28B766C}" destId="{E96765D7-57E2-410B-B598-0343927F3DB4}" srcOrd="0" destOrd="0" presId="urn:microsoft.com/office/officeart/2008/layout/NameandTitleOrganizationalChart"/>
    <dgm:cxn modelId="{3091AA13-5A27-0949-A50D-8AC32F92D5E1}" type="presOf" srcId="{9DB41C9C-5B96-443D-BC7D-062A7F2CAB7B}" destId="{EE538674-5D69-4611-B75C-60E794D32552}" srcOrd="0" destOrd="0" presId="urn:microsoft.com/office/officeart/2008/layout/NameandTitleOrganizationalChart"/>
    <dgm:cxn modelId="{4567DD14-BAC3-4F06-8F5E-F82C50F2C705}" srcId="{7F491F60-FA75-4A0A-925D-C74B0479480A}" destId="{4A193CAC-31B1-40EA-9B23-9DBDAA0C6764}" srcOrd="4" destOrd="0" parTransId="{74825134-FA25-4768-A7F7-19B7E8E4E551}" sibTransId="{1D91DD0F-18DE-4572-9042-679177449A7F}"/>
    <dgm:cxn modelId="{14F0EE16-B04C-F34F-AD67-CC75A2485442}" type="presOf" srcId="{C69BF200-C3DA-4EE2-9E42-08D4B39BB288}" destId="{9BC3B5A8-308C-4F14-9DB3-F60E64898DE9}" srcOrd="1" destOrd="0" presId="urn:microsoft.com/office/officeart/2008/layout/NameandTitleOrganizationalChart"/>
    <dgm:cxn modelId="{51087B19-81F8-694B-9D43-8A2A889F7296}" type="presOf" srcId="{D53BA6EE-D7DB-46D3-A582-CBC4116CA916}" destId="{7348F672-EF56-4285-9686-F07E01641E7C}" srcOrd="1" destOrd="0" presId="urn:microsoft.com/office/officeart/2008/layout/NameandTitleOrganizationalChart"/>
    <dgm:cxn modelId="{9B12FB1E-CF41-41E8-8283-F754099DD406}" srcId="{7F491F60-FA75-4A0A-925D-C74B0479480A}" destId="{2594BF0A-1729-4DA4-ABEF-791E75596A4A}" srcOrd="1" destOrd="0" parTransId="{7435F749-2525-4D9C-AE19-530897BC1BBA}" sibTransId="{643F34D6-D1AD-44BE-A3E1-56EE413AC58B}"/>
    <dgm:cxn modelId="{FE9C3B21-C90B-4E4C-AC45-290259FFD1A5}" type="presOf" srcId="{643F34D6-D1AD-44BE-A3E1-56EE413AC58B}" destId="{90849075-EF39-499F-90B1-427CA5310977}" srcOrd="0" destOrd="0" presId="urn:microsoft.com/office/officeart/2008/layout/NameandTitleOrganizationalChart"/>
    <dgm:cxn modelId="{3A42032A-87FA-5345-8B51-8C53264FA810}" type="presOf" srcId="{99592348-77DD-4E50-B5B5-ECE80106E4E7}" destId="{12328202-8028-45BC-B7E3-49F90D851F79}" srcOrd="1" destOrd="0" presId="urn:microsoft.com/office/officeart/2008/layout/NameandTitleOrganizationalChart"/>
    <dgm:cxn modelId="{EEB84B31-5AF5-F341-96FE-7545725CD8BA}" type="presOf" srcId="{7F491F60-FA75-4A0A-925D-C74B0479480A}" destId="{C7552FD1-8543-4BC6-978D-83B326F82895}" srcOrd="1" destOrd="0" presId="urn:microsoft.com/office/officeart/2008/layout/NameandTitleOrganizationalChart"/>
    <dgm:cxn modelId="{B7A40332-202D-2049-B591-B85FF363FA5D}" type="presOf" srcId="{1E431739-ABEE-41DC-8B3B-C1A4C641CA9D}" destId="{65385416-232D-43A4-9C0E-BB0D90488A45}" srcOrd="0" destOrd="0" presId="urn:microsoft.com/office/officeart/2008/layout/NameandTitleOrganizationalChart"/>
    <dgm:cxn modelId="{C5F30D3B-CB90-6C4E-81EE-9467F7CAC43D}" type="presOf" srcId="{7F491F60-FA75-4A0A-925D-C74B0479480A}" destId="{72B48322-EA48-4942-8769-0D53A57F4B2A}" srcOrd="0" destOrd="0" presId="urn:microsoft.com/office/officeart/2008/layout/NameandTitleOrganizationalChart"/>
    <dgm:cxn modelId="{E180FF3D-6B98-9341-AC8B-6C4A5C203275}" type="presOf" srcId="{822EBB88-129E-4F09-B22F-4AE7EDD53893}" destId="{9CC24FD9-F264-461B-940E-59DCF6EC6D3C}" srcOrd="0" destOrd="0" presId="urn:microsoft.com/office/officeart/2008/layout/NameandTitleOrganizationalChart"/>
    <dgm:cxn modelId="{64B8D83F-8F04-1449-88DC-40D30C607A7D}" type="presOf" srcId="{1D91DD0F-18DE-4572-9042-679177449A7F}" destId="{D0D180B1-48FC-437A-9E8E-CD87DEB506C7}" srcOrd="0" destOrd="0" presId="urn:microsoft.com/office/officeart/2008/layout/NameandTitleOrganizationalChart"/>
    <dgm:cxn modelId="{F3B67940-3499-45E2-8EFB-59A00A1301CF}" srcId="{63E88F14-E68D-4CF9-AB35-D86808F38BC1}" destId="{559F7569-8E95-41E5-BF7F-13C29434F4A1}" srcOrd="0" destOrd="0" parTransId="{1F9F2A15-B744-4E54-84EB-8022756104E8}" sibTransId="{264404AD-8209-4733-9DEB-E33382ED4DE8}"/>
    <dgm:cxn modelId="{74AF1F44-3FD8-CD4A-A186-4DDCBF3210AF}" type="presOf" srcId="{28FA9E25-E6CA-4D72-ADDA-DE30EFE8DCC3}" destId="{F6E21730-3F67-4699-B337-E0A24D4A9F4B}" srcOrd="0" destOrd="0" presId="urn:microsoft.com/office/officeart/2008/layout/NameandTitleOrganizationalChart"/>
    <dgm:cxn modelId="{262AF946-1928-5A41-87AD-401CD1A0F1B6}" type="presOf" srcId="{407FDE5A-022B-4FC2-884C-847A7AFE6D5B}" destId="{C54BD3B4-7C8A-4356-AAAB-B5BAAF8B2D95}" srcOrd="1" destOrd="0" presId="urn:microsoft.com/office/officeart/2008/layout/NameandTitleOrganizationalChart"/>
    <dgm:cxn modelId="{4648204E-7333-6E4E-B07A-ED5C7BCF1E34}" type="presOf" srcId="{63E88F14-E68D-4CF9-AB35-D86808F38BC1}" destId="{0B012B1F-5D51-4D98-9960-D158AA4D9018}" srcOrd="0" destOrd="0" presId="urn:microsoft.com/office/officeart/2008/layout/NameandTitleOrganizationalChart"/>
    <dgm:cxn modelId="{5E525850-97B2-4230-B2A6-E53132473370}" srcId="{7F491F60-FA75-4A0A-925D-C74B0479480A}" destId="{99592348-77DD-4E50-B5B5-ECE80106E4E7}" srcOrd="2" destOrd="0" parTransId="{28FA9E25-E6CA-4D72-ADDA-DE30EFE8DCC3}" sibTransId="{8F5EB5AE-76E4-4D7A-8A60-A1AAA47C0D4F}"/>
    <dgm:cxn modelId="{1FB0A455-E573-8048-9A69-29CA3CE1C023}" type="presOf" srcId="{FE00BD43-AABF-4C77-A468-7122AFF2B69A}" destId="{8F1FDB54-F5EE-4023-B3A9-58F5045FDB61}" srcOrd="1" destOrd="0" presId="urn:microsoft.com/office/officeart/2008/layout/NameandTitleOrganizationalChart"/>
    <dgm:cxn modelId="{B4C5BC56-2FCF-B746-BEDC-D063864A6EA5}" type="presOf" srcId="{DC01FCAE-17F3-4386-8EBE-D4E76FA2EE20}" destId="{9C5CA515-5944-4B22-B726-5D52027ECF0A}" srcOrd="0" destOrd="0" presId="urn:microsoft.com/office/officeart/2008/layout/NameandTitleOrganizationalChart"/>
    <dgm:cxn modelId="{88000857-FB6C-A44E-86A0-AC97445953EA}" type="presOf" srcId="{61DE08C4-AAD2-4DA2-8BE1-1E051D35CD9E}" destId="{529B121C-8C54-4B5A-9572-9A9E58C766FA}" srcOrd="0" destOrd="0" presId="urn:microsoft.com/office/officeart/2008/layout/NameandTitleOrganizationalChart"/>
    <dgm:cxn modelId="{DD14A858-DD47-044D-BB06-6561947F8F21}" type="presOf" srcId="{F2C2FA82-1EF5-4326-8DCF-B87AD9B8ED62}" destId="{295DF44E-22BD-4768-9B13-C07F02A71D77}" srcOrd="0" destOrd="0" presId="urn:microsoft.com/office/officeart/2008/layout/NameandTitleOrganizationalChart"/>
    <dgm:cxn modelId="{DC93A25A-0B65-E44C-ABC6-0570F5D55691}" type="presOf" srcId="{A74D1E17-E66C-4687-A76B-95AFB4087460}" destId="{54B11C32-26FF-4215-84A3-B92E40B772E7}" srcOrd="0" destOrd="0" presId="urn:microsoft.com/office/officeart/2008/layout/NameandTitleOrganizationalChart"/>
    <dgm:cxn modelId="{F614BE62-C068-5F4E-B10A-878D7839A51E}" type="presOf" srcId="{FE00BD43-AABF-4C77-A468-7122AFF2B69A}" destId="{3FA3A093-E977-4C69-8A77-BC7A9B845C9E}" srcOrd="0" destOrd="0" presId="urn:microsoft.com/office/officeart/2008/layout/NameandTitleOrganizationalChart"/>
    <dgm:cxn modelId="{62F0E964-B458-DC41-B6D5-96C2B5E48A17}" type="presOf" srcId="{F2C2FA82-1EF5-4326-8DCF-B87AD9B8ED62}" destId="{636BC4A4-295D-4C01-A2E5-42C2BA316986}" srcOrd="1" destOrd="0" presId="urn:microsoft.com/office/officeart/2008/layout/NameandTitleOrganizationalChart"/>
    <dgm:cxn modelId="{E0664767-9DC1-C149-8423-B8A14E623B47}" type="presOf" srcId="{264404AD-8209-4733-9DEB-E33382ED4DE8}" destId="{AAD784E2-03D2-4CD7-A6C7-B7EA898E5264}" srcOrd="0" destOrd="0" presId="urn:microsoft.com/office/officeart/2008/layout/NameandTitleOrganizationalChart"/>
    <dgm:cxn modelId="{845F0F68-7A4F-3649-9C73-9A80D240B917}" type="presOf" srcId="{96A8BFE2-5CC2-4834-9B52-4B45D702252B}" destId="{F37F331E-5F1C-4D3C-A912-2B24F8A5A467}" srcOrd="0" destOrd="0" presId="urn:microsoft.com/office/officeart/2008/layout/NameandTitleOrganizationalChart"/>
    <dgm:cxn modelId="{8753C670-989D-466E-8F14-CB332A4ACCA3}" srcId="{7F491F60-FA75-4A0A-925D-C74B0479480A}" destId="{C69BF200-C3DA-4EE2-9E42-08D4B39BB288}" srcOrd="0" destOrd="0" parTransId="{DC01FCAE-17F3-4386-8EBE-D4E76FA2EE20}" sibTransId="{5B7F3673-DD07-4FEA-BDDA-8202711DB65D}"/>
    <dgm:cxn modelId="{86124476-3C8F-B749-83BD-A73E9BA2A974}" type="presOf" srcId="{E397FA65-90FF-418A-B74D-A84A913150F2}" destId="{FC9E2310-4844-456B-A74E-97A38CD5344A}" srcOrd="0" destOrd="0" presId="urn:microsoft.com/office/officeart/2008/layout/NameandTitleOrganizationalChart"/>
    <dgm:cxn modelId="{29C9EB7C-6A52-5F45-8FFE-569E88AFF187}" type="presOf" srcId="{74825134-FA25-4768-A7F7-19B7E8E4E551}" destId="{2E21AFB2-A8FE-4FD9-A290-B694DA825A7B}" srcOrd="0" destOrd="0" presId="urn:microsoft.com/office/officeart/2008/layout/NameandTitleOrganizationalChart"/>
    <dgm:cxn modelId="{3B52EE7F-1EAD-4B8F-BD22-C15F10687F4C}" srcId="{7F491F60-FA75-4A0A-925D-C74B0479480A}" destId="{822EBB88-129E-4F09-B22F-4AE7EDD53893}" srcOrd="3" destOrd="0" parTransId="{801F6BA8-722D-412D-A386-C9F53294EB83}" sibTransId="{7E9E207B-A8D5-4E7B-BE46-686DDD4CA75D}"/>
    <dgm:cxn modelId="{19177682-EED5-439A-AE24-D127A2020A90}" srcId="{FE00BD43-AABF-4C77-A468-7122AFF2B69A}" destId="{7F491F60-FA75-4A0A-925D-C74B0479480A}" srcOrd="1" destOrd="0" parTransId="{86B093E3-2C45-49B6-99B2-E1EB6688D7F3}" sibTransId="{5C2A984F-FA4C-4E34-BB3D-63DE4E1AC91C}"/>
    <dgm:cxn modelId="{B1496084-C418-3A44-91A5-5A35D7159A52}" type="presOf" srcId="{1F9F2A15-B744-4E54-84EB-8022756104E8}" destId="{1E0C623A-FA72-46F9-B42D-C92EB3E2B328}" srcOrd="0" destOrd="0" presId="urn:microsoft.com/office/officeart/2008/layout/NameandTitleOrganizationalChart"/>
    <dgm:cxn modelId="{D75CC584-7E94-4E13-A65B-A3F0F99D6190}" srcId="{63E88F14-E68D-4CF9-AB35-D86808F38BC1}" destId="{407FDE5A-022B-4FC2-884C-847A7AFE6D5B}" srcOrd="3" destOrd="0" parTransId="{47EC60F7-114B-4466-AF74-4481885E684E}" sibTransId="{A74D1E17-E66C-4687-A76B-95AFB4087460}"/>
    <dgm:cxn modelId="{112DF886-E4C2-9E49-9314-6F49DB1CD518}" type="presOf" srcId="{5C2A984F-FA4C-4E34-BB3D-63DE4E1AC91C}" destId="{654742BC-A846-4080-9DDD-3BC7344A560D}" srcOrd="0" destOrd="0" presId="urn:microsoft.com/office/officeart/2008/layout/NameandTitleOrganizationalChart"/>
    <dgm:cxn modelId="{F2B0BA88-3CC3-644F-A280-AF5E7E814076}" type="presOf" srcId="{4A193CAC-31B1-40EA-9B23-9DBDAA0C6764}" destId="{0193348D-6409-47B5-89BF-B26FC27D1D8F}" srcOrd="1" destOrd="0" presId="urn:microsoft.com/office/officeart/2008/layout/NameandTitleOrganizationalChart"/>
    <dgm:cxn modelId="{E7530989-DECD-894C-ACC7-0BE9CDAE4596}" type="presOf" srcId="{407FDE5A-022B-4FC2-884C-847A7AFE6D5B}" destId="{870FF9BB-45EF-46B3-B9C8-AC37CF21A1C7}" srcOrd="0" destOrd="0" presId="urn:microsoft.com/office/officeart/2008/layout/NameandTitleOrganizationalChart"/>
    <dgm:cxn modelId="{EE9A1E89-7FA9-491E-A80A-350F68F8A565}" srcId="{63E88F14-E68D-4CF9-AB35-D86808F38BC1}" destId="{D53BA6EE-D7DB-46D3-A582-CBC4116CA916}" srcOrd="2" destOrd="0" parTransId="{61DE08C4-AAD2-4DA2-8BE1-1E051D35CD9E}" sibTransId="{E397FA65-90FF-418A-B74D-A84A913150F2}"/>
    <dgm:cxn modelId="{1780268A-103B-F44A-9CD2-4967FD66B5F8}" type="presOf" srcId="{99592348-77DD-4E50-B5B5-ECE80106E4E7}" destId="{F0A58EC8-B57B-44E9-9707-F777BBBE746E}" srcOrd="0" destOrd="0" presId="urn:microsoft.com/office/officeart/2008/layout/NameandTitleOrganizationalChart"/>
    <dgm:cxn modelId="{F0155C8A-75AA-8847-8F4D-2EF3593CA802}" type="presOf" srcId="{2594BF0A-1729-4DA4-ABEF-791E75596A4A}" destId="{8EA36674-F4FF-4990-AF37-376526288CCE}" srcOrd="1" destOrd="0" presId="urn:microsoft.com/office/officeart/2008/layout/NameandTitleOrganizationalChart"/>
    <dgm:cxn modelId="{33627A8A-5F23-6D47-879E-06837CC23D32}" type="presOf" srcId="{AAC006F4-74F7-4E70-9E52-C7E6594FE7AF}" destId="{B7F52438-3E94-48F8-B9C7-5B144C222E7A}" srcOrd="0" destOrd="0" presId="urn:microsoft.com/office/officeart/2008/layout/NameandTitleOrganizationalChart"/>
    <dgm:cxn modelId="{FC54068F-527C-8943-893A-8373DEC64232}" type="presOf" srcId="{3C0B2543-1922-4B4A-B408-B449C0417001}" destId="{424F797E-0DCF-4896-AB37-DBDAEE5B748C}" srcOrd="0" destOrd="0" presId="urn:microsoft.com/office/officeart/2008/layout/NameandTitleOrganizationalChart"/>
    <dgm:cxn modelId="{A935A595-6561-4ED5-B9D4-725F82F49592}" srcId="{FE00BD43-AABF-4C77-A468-7122AFF2B69A}" destId="{63E88F14-E68D-4CF9-AB35-D86808F38BC1}" srcOrd="0" destOrd="0" parTransId="{3C0B2543-1922-4B4A-B408-B449C0417001}" sibTransId="{69C25B62-E3AB-452B-906B-2311D54921DD}"/>
    <dgm:cxn modelId="{5FB1B49D-3C38-CD40-A836-FE1FAABC1329}" type="presOf" srcId="{7E9E207B-A8D5-4E7B-BE46-686DDD4CA75D}" destId="{21D1710D-EAEB-4164-B8BE-7209DD1AA32F}" srcOrd="0" destOrd="0" presId="urn:microsoft.com/office/officeart/2008/layout/NameandTitleOrganizationalChart"/>
    <dgm:cxn modelId="{4B3547A7-D62C-4BA1-9A72-655100BFBC1F}" srcId="{63E88F14-E68D-4CF9-AB35-D86808F38BC1}" destId="{9DB41C9C-5B96-443D-BC7D-062A7F2CAB7B}" srcOrd="1" destOrd="0" parTransId="{82D36B83-D73E-40AC-A23C-664FF28B766C}" sibTransId="{8A540B1F-BC11-4F80-892D-278BECDF90D3}"/>
    <dgm:cxn modelId="{8A7C6BB0-0618-3349-9747-2C386C778F2E}" type="presOf" srcId="{7435F749-2525-4D9C-AE19-530897BC1BBA}" destId="{020DB6FC-DEBC-46C1-B8EE-8AC664E366E1}" srcOrd="0" destOrd="0" presId="urn:microsoft.com/office/officeart/2008/layout/NameandTitleOrganizationalChart"/>
    <dgm:cxn modelId="{29B67DBF-AB45-0549-90E8-EB4FACC175A8}" type="presOf" srcId="{8A540B1F-BC11-4F80-892D-278BECDF90D3}" destId="{EFCA89B8-2FA2-47AB-BDE7-81B4D1068D20}" srcOrd="0" destOrd="0" presId="urn:microsoft.com/office/officeart/2008/layout/NameandTitleOrganizationalChart"/>
    <dgm:cxn modelId="{B8CB67C3-9BAD-1C4A-88EA-DC6D195678BC}" type="presOf" srcId="{4A193CAC-31B1-40EA-9B23-9DBDAA0C6764}" destId="{1E6973DD-D984-434A-8023-8DF78458956E}" srcOrd="0" destOrd="0" presId="urn:microsoft.com/office/officeart/2008/layout/NameandTitleOrganizationalChart"/>
    <dgm:cxn modelId="{7DF7A7C3-69A6-1349-BF6C-A2580F78F171}" type="presOf" srcId="{B3378F4A-C263-4507-83E1-5712437A75E3}" destId="{1D6B633D-0E67-4EB5-84F0-876B8779E54D}" srcOrd="0" destOrd="0" presId="urn:microsoft.com/office/officeart/2008/layout/NameandTitleOrganizationalChart"/>
    <dgm:cxn modelId="{77E484CF-7618-5748-900B-019D92EFF5FC}" type="presOf" srcId="{559F7569-8E95-41E5-BF7F-13C29434F4A1}" destId="{D4A94A2E-A2D2-4D63-9E5D-A2C8C6DACA7A}" srcOrd="0" destOrd="0" presId="urn:microsoft.com/office/officeart/2008/layout/NameandTitleOrganizationalChart"/>
    <dgm:cxn modelId="{2C5CA7D0-7299-4245-99C6-5F95BCE79CF3}" type="presOf" srcId="{5B7F3673-DD07-4FEA-BDDA-8202711DB65D}" destId="{739A01FF-F87C-4502-9551-0479EA5AA9B9}" srcOrd="0" destOrd="0" presId="urn:microsoft.com/office/officeart/2008/layout/NameandTitleOrganizationalChart"/>
    <dgm:cxn modelId="{CB65BBD5-F2C7-0845-B02A-0DDB4D37A70D}" type="presOf" srcId="{C69BF200-C3DA-4EE2-9E42-08D4B39BB288}" destId="{1A34EBDE-8B5F-463F-893A-96712C6BFC72}" srcOrd="0" destOrd="0" presId="urn:microsoft.com/office/officeart/2008/layout/NameandTitleOrganizationalChart"/>
    <dgm:cxn modelId="{9F2DB1D8-EBC8-BA4D-8834-902B225DCEAD}" type="presOf" srcId="{559F7569-8E95-41E5-BF7F-13C29434F4A1}" destId="{A280EBC4-FFD1-46AD-9BF1-C8682DDAA351}" srcOrd="1" destOrd="0" presId="urn:microsoft.com/office/officeart/2008/layout/NameandTitleOrganizationalChart"/>
    <dgm:cxn modelId="{4FF0CFD9-B0BB-8C41-A54E-E4753B09F0FB}" type="presOf" srcId="{86B093E3-2C45-49B6-99B2-E1EB6688D7F3}" destId="{C9895868-3E0C-45C3-B25D-1F88C01A79D2}" srcOrd="0" destOrd="0" presId="urn:microsoft.com/office/officeart/2008/layout/NameandTitleOrganizationalChart"/>
    <dgm:cxn modelId="{A16C3CDC-190A-48C3-BB75-7D17B6C9F4B4}" srcId="{63E88F14-E68D-4CF9-AB35-D86808F38BC1}" destId="{F2C2FA82-1EF5-4326-8DCF-B87AD9B8ED62}" srcOrd="4" destOrd="0" parTransId="{1E431739-ABEE-41DC-8B3B-C1A4C641CA9D}" sibTransId="{AAC006F4-74F7-4E70-9E52-C7E6594FE7AF}"/>
    <dgm:cxn modelId="{EE6782DD-0168-B244-86C9-97CEBA7761F2}" type="presOf" srcId="{9DB41C9C-5B96-443D-BC7D-062A7F2CAB7B}" destId="{8451C3A3-EC2C-492F-B84B-798B23E6730F}" srcOrd="1" destOrd="0" presId="urn:microsoft.com/office/officeart/2008/layout/NameandTitleOrganizationalChart"/>
    <dgm:cxn modelId="{AA2593E1-4C18-D04B-8F51-7135C40552E6}" type="presOf" srcId="{822EBB88-129E-4F09-B22F-4AE7EDD53893}" destId="{C7C4421B-F227-4920-8FE8-7EC9C1367A72}" srcOrd="1" destOrd="0" presId="urn:microsoft.com/office/officeart/2008/layout/NameandTitleOrganizationalChart"/>
    <dgm:cxn modelId="{E24CE7E7-1E5E-4BAF-91E5-4A8FD867229F}" srcId="{96A8BFE2-5CC2-4834-9B52-4B45D702252B}" destId="{FE00BD43-AABF-4C77-A468-7122AFF2B69A}" srcOrd="0" destOrd="0" parTransId="{93D4014A-C0FC-4374-B5FB-3706A40C2518}" sibTransId="{B3378F4A-C263-4507-83E1-5712437A75E3}"/>
    <dgm:cxn modelId="{291EB3ED-F441-D64D-B633-3AED90DD575C}" type="presOf" srcId="{69C25B62-E3AB-452B-906B-2311D54921DD}" destId="{62A731F3-3883-4BCA-BDE8-DE6A62501409}" srcOrd="0" destOrd="0" presId="urn:microsoft.com/office/officeart/2008/layout/NameandTitleOrganizationalChart"/>
    <dgm:cxn modelId="{7B0D68F4-5B50-E84F-A851-7D7096FFB840}" type="presOf" srcId="{2594BF0A-1729-4DA4-ABEF-791E75596A4A}" destId="{B20D7A25-C26A-43BC-9EFB-F4801F811E1C}" srcOrd="0" destOrd="0" presId="urn:microsoft.com/office/officeart/2008/layout/NameandTitleOrganizationalChart"/>
    <dgm:cxn modelId="{254AEB4F-7D6E-DE44-BC59-70EEAD43810F}" type="presParOf" srcId="{F37F331E-5F1C-4D3C-A912-2B24F8A5A467}" destId="{41DD79EF-63BA-464F-9F66-C173B446DB46}" srcOrd="0" destOrd="0" presId="urn:microsoft.com/office/officeart/2008/layout/NameandTitleOrganizationalChart"/>
    <dgm:cxn modelId="{2D7ECB8B-69FA-E041-91C3-2D4CC9DFBC46}" type="presParOf" srcId="{41DD79EF-63BA-464F-9F66-C173B446DB46}" destId="{73C07BAF-6169-4042-AA96-72B9611896C8}" srcOrd="0" destOrd="0" presId="urn:microsoft.com/office/officeart/2008/layout/NameandTitleOrganizationalChart"/>
    <dgm:cxn modelId="{C45EE47D-6A94-E04A-AB41-CAC8709D22A3}" type="presParOf" srcId="{73C07BAF-6169-4042-AA96-72B9611896C8}" destId="{3FA3A093-E977-4C69-8A77-BC7A9B845C9E}" srcOrd="0" destOrd="0" presId="urn:microsoft.com/office/officeart/2008/layout/NameandTitleOrganizationalChart"/>
    <dgm:cxn modelId="{99A21F3D-E5AE-944B-8E8C-928B9817C49E}" type="presParOf" srcId="{73C07BAF-6169-4042-AA96-72B9611896C8}" destId="{1D6B633D-0E67-4EB5-84F0-876B8779E54D}" srcOrd="1" destOrd="0" presId="urn:microsoft.com/office/officeart/2008/layout/NameandTitleOrganizationalChart"/>
    <dgm:cxn modelId="{30CC7D7F-532C-414E-8F86-ACD028E24605}" type="presParOf" srcId="{73C07BAF-6169-4042-AA96-72B9611896C8}" destId="{8F1FDB54-F5EE-4023-B3A9-58F5045FDB61}" srcOrd="2" destOrd="0" presId="urn:microsoft.com/office/officeart/2008/layout/NameandTitleOrganizationalChart"/>
    <dgm:cxn modelId="{283FE26A-662C-4F42-BF60-0DB2A021B3ED}" type="presParOf" srcId="{41DD79EF-63BA-464F-9F66-C173B446DB46}" destId="{6B42CB42-3384-4844-930B-1C4B89AB4CCB}" srcOrd="1" destOrd="0" presId="urn:microsoft.com/office/officeart/2008/layout/NameandTitleOrganizationalChart"/>
    <dgm:cxn modelId="{E31B894F-3767-1143-89A6-8EF5D92E14D6}" type="presParOf" srcId="{6B42CB42-3384-4844-930B-1C4B89AB4CCB}" destId="{424F797E-0DCF-4896-AB37-DBDAEE5B748C}" srcOrd="0" destOrd="0" presId="urn:microsoft.com/office/officeart/2008/layout/NameandTitleOrganizationalChart"/>
    <dgm:cxn modelId="{5F1D6E2D-E407-6C40-8D0B-BB3B2D43408D}" type="presParOf" srcId="{6B42CB42-3384-4844-930B-1C4B89AB4CCB}" destId="{082D8F10-9E57-47AD-B0E7-2AF3AD1EC4B1}" srcOrd="1" destOrd="0" presId="urn:microsoft.com/office/officeart/2008/layout/NameandTitleOrganizationalChart"/>
    <dgm:cxn modelId="{FFD14AE0-2C3F-434E-B873-D70D1002B4C1}" type="presParOf" srcId="{082D8F10-9E57-47AD-B0E7-2AF3AD1EC4B1}" destId="{373281E2-9F28-423A-AF0F-D4EC9AB141D7}" srcOrd="0" destOrd="0" presId="urn:microsoft.com/office/officeart/2008/layout/NameandTitleOrganizationalChart"/>
    <dgm:cxn modelId="{E8B0269C-4175-294F-B440-F1078A8FD8D6}" type="presParOf" srcId="{373281E2-9F28-423A-AF0F-D4EC9AB141D7}" destId="{0B012B1F-5D51-4D98-9960-D158AA4D9018}" srcOrd="0" destOrd="0" presId="urn:microsoft.com/office/officeart/2008/layout/NameandTitleOrganizationalChart"/>
    <dgm:cxn modelId="{91D06988-A7F5-F64F-8F74-316703D586E0}" type="presParOf" srcId="{373281E2-9F28-423A-AF0F-D4EC9AB141D7}" destId="{62A731F3-3883-4BCA-BDE8-DE6A62501409}" srcOrd="1" destOrd="0" presId="urn:microsoft.com/office/officeart/2008/layout/NameandTitleOrganizationalChart"/>
    <dgm:cxn modelId="{2524A391-61CB-C140-B2CF-629189CA7D96}" type="presParOf" srcId="{373281E2-9F28-423A-AF0F-D4EC9AB141D7}" destId="{25AD3364-2608-46B5-A71C-3B2B68992E1D}" srcOrd="2" destOrd="0" presId="urn:microsoft.com/office/officeart/2008/layout/NameandTitleOrganizationalChart"/>
    <dgm:cxn modelId="{7DA7A2E8-522C-1443-B7A0-2914E1FC3882}" type="presParOf" srcId="{082D8F10-9E57-47AD-B0E7-2AF3AD1EC4B1}" destId="{6D864761-256C-4FFC-8A1E-4B39563A824D}" srcOrd="1" destOrd="0" presId="urn:microsoft.com/office/officeart/2008/layout/NameandTitleOrganizationalChart"/>
    <dgm:cxn modelId="{70D24724-A6EE-A043-9878-0D5BC8B9E695}" type="presParOf" srcId="{6D864761-256C-4FFC-8A1E-4B39563A824D}" destId="{1E0C623A-FA72-46F9-B42D-C92EB3E2B328}" srcOrd="0" destOrd="0" presId="urn:microsoft.com/office/officeart/2008/layout/NameandTitleOrganizationalChart"/>
    <dgm:cxn modelId="{31BA307E-EB9F-0542-88DF-0A37CECBCB1F}" type="presParOf" srcId="{6D864761-256C-4FFC-8A1E-4B39563A824D}" destId="{71B63FD8-3F07-4858-BB19-EE2074FA57EC}" srcOrd="1" destOrd="0" presId="urn:microsoft.com/office/officeart/2008/layout/NameandTitleOrganizationalChart"/>
    <dgm:cxn modelId="{A3BC039E-D671-B342-AF5F-ED750B2ED8FC}" type="presParOf" srcId="{71B63FD8-3F07-4858-BB19-EE2074FA57EC}" destId="{5C00AEDF-6233-43C1-AE48-23D8B7FFA823}" srcOrd="0" destOrd="0" presId="urn:microsoft.com/office/officeart/2008/layout/NameandTitleOrganizationalChart"/>
    <dgm:cxn modelId="{3A449942-2AED-394D-B9D8-DCE2024E0575}" type="presParOf" srcId="{5C00AEDF-6233-43C1-AE48-23D8B7FFA823}" destId="{D4A94A2E-A2D2-4D63-9E5D-A2C8C6DACA7A}" srcOrd="0" destOrd="0" presId="urn:microsoft.com/office/officeart/2008/layout/NameandTitleOrganizationalChart"/>
    <dgm:cxn modelId="{C2C86862-2302-0845-A288-54D57913C41B}" type="presParOf" srcId="{5C00AEDF-6233-43C1-AE48-23D8B7FFA823}" destId="{AAD784E2-03D2-4CD7-A6C7-B7EA898E5264}" srcOrd="1" destOrd="0" presId="urn:microsoft.com/office/officeart/2008/layout/NameandTitleOrganizationalChart"/>
    <dgm:cxn modelId="{C8D8C2A8-1189-1A40-93D0-0889D1847A93}" type="presParOf" srcId="{5C00AEDF-6233-43C1-AE48-23D8B7FFA823}" destId="{A280EBC4-FFD1-46AD-9BF1-C8682DDAA351}" srcOrd="2" destOrd="0" presId="urn:microsoft.com/office/officeart/2008/layout/NameandTitleOrganizationalChart"/>
    <dgm:cxn modelId="{BF4E9136-130C-B949-A385-8AF2D1C7CD2C}" type="presParOf" srcId="{71B63FD8-3F07-4858-BB19-EE2074FA57EC}" destId="{8DBE7FE5-1916-4E80-9475-E48F65CC341E}" srcOrd="1" destOrd="0" presId="urn:microsoft.com/office/officeart/2008/layout/NameandTitleOrganizationalChart"/>
    <dgm:cxn modelId="{D80FD913-1F30-5B45-B6D1-0FF269D1CD53}" type="presParOf" srcId="{71B63FD8-3F07-4858-BB19-EE2074FA57EC}" destId="{3D9ACF6F-C620-4476-B216-AA56824C2D6B}" srcOrd="2" destOrd="0" presId="urn:microsoft.com/office/officeart/2008/layout/NameandTitleOrganizationalChart"/>
    <dgm:cxn modelId="{08E78151-0C73-354E-834F-E8E55148C2B4}" type="presParOf" srcId="{6D864761-256C-4FFC-8A1E-4B39563A824D}" destId="{E96765D7-57E2-410B-B598-0343927F3DB4}" srcOrd="2" destOrd="0" presId="urn:microsoft.com/office/officeart/2008/layout/NameandTitleOrganizationalChart"/>
    <dgm:cxn modelId="{40BC59C6-85A0-AC40-8382-A45D914DAE9D}" type="presParOf" srcId="{6D864761-256C-4FFC-8A1E-4B39563A824D}" destId="{CE449C71-3BD3-409C-9698-144CA327FF91}" srcOrd="3" destOrd="0" presId="urn:microsoft.com/office/officeart/2008/layout/NameandTitleOrganizationalChart"/>
    <dgm:cxn modelId="{720569A9-1ECC-1345-B321-C68E992AD891}" type="presParOf" srcId="{CE449C71-3BD3-409C-9698-144CA327FF91}" destId="{09C9B055-8BBB-471B-B95C-8A1C2CF00501}" srcOrd="0" destOrd="0" presId="urn:microsoft.com/office/officeart/2008/layout/NameandTitleOrganizationalChart"/>
    <dgm:cxn modelId="{4C673D9E-AAAF-8746-A8E5-707BE0162F35}" type="presParOf" srcId="{09C9B055-8BBB-471B-B95C-8A1C2CF00501}" destId="{EE538674-5D69-4611-B75C-60E794D32552}" srcOrd="0" destOrd="0" presId="urn:microsoft.com/office/officeart/2008/layout/NameandTitleOrganizationalChart"/>
    <dgm:cxn modelId="{3F7E3AF9-AC93-6A43-8C73-5E2A34CFCAB7}" type="presParOf" srcId="{09C9B055-8BBB-471B-B95C-8A1C2CF00501}" destId="{EFCA89B8-2FA2-47AB-BDE7-81B4D1068D20}" srcOrd="1" destOrd="0" presId="urn:microsoft.com/office/officeart/2008/layout/NameandTitleOrganizationalChart"/>
    <dgm:cxn modelId="{158A5C84-63F0-B343-8DE7-064F92EDDD05}" type="presParOf" srcId="{09C9B055-8BBB-471B-B95C-8A1C2CF00501}" destId="{8451C3A3-EC2C-492F-B84B-798B23E6730F}" srcOrd="2" destOrd="0" presId="urn:microsoft.com/office/officeart/2008/layout/NameandTitleOrganizationalChart"/>
    <dgm:cxn modelId="{D095D743-5619-0C44-8AF6-8DC8451B71B1}" type="presParOf" srcId="{CE449C71-3BD3-409C-9698-144CA327FF91}" destId="{9DB65DD1-A7F6-4837-92F9-E321FA06D0B7}" srcOrd="1" destOrd="0" presId="urn:microsoft.com/office/officeart/2008/layout/NameandTitleOrganizationalChart"/>
    <dgm:cxn modelId="{03A2837F-C955-284E-A76A-E999D78288CB}" type="presParOf" srcId="{CE449C71-3BD3-409C-9698-144CA327FF91}" destId="{11EA9B59-5817-429E-AFAC-4BF311B33ED7}" srcOrd="2" destOrd="0" presId="urn:microsoft.com/office/officeart/2008/layout/NameandTitleOrganizationalChart"/>
    <dgm:cxn modelId="{1016EDEE-8D62-4A48-BD70-35911719F122}" type="presParOf" srcId="{6D864761-256C-4FFC-8A1E-4B39563A824D}" destId="{529B121C-8C54-4B5A-9572-9A9E58C766FA}" srcOrd="4" destOrd="0" presId="urn:microsoft.com/office/officeart/2008/layout/NameandTitleOrganizationalChart"/>
    <dgm:cxn modelId="{F3005A2A-0678-F740-8122-959C1FF120D7}" type="presParOf" srcId="{6D864761-256C-4FFC-8A1E-4B39563A824D}" destId="{65DC512A-11BC-4977-83FD-6934C0ED7144}" srcOrd="5" destOrd="0" presId="urn:microsoft.com/office/officeart/2008/layout/NameandTitleOrganizationalChart"/>
    <dgm:cxn modelId="{5B2F8785-67BD-BF41-AD69-5F02B8CAC074}" type="presParOf" srcId="{65DC512A-11BC-4977-83FD-6934C0ED7144}" destId="{2A412814-6CC5-4FA9-94FF-2D73EFA9183E}" srcOrd="0" destOrd="0" presId="urn:microsoft.com/office/officeart/2008/layout/NameandTitleOrganizationalChart"/>
    <dgm:cxn modelId="{71CD6974-4BC4-A749-BD30-8E2AECF59766}" type="presParOf" srcId="{2A412814-6CC5-4FA9-94FF-2D73EFA9183E}" destId="{23B768E2-E4CE-4CE8-8590-111ABA41CE2E}" srcOrd="0" destOrd="0" presId="urn:microsoft.com/office/officeart/2008/layout/NameandTitleOrganizationalChart"/>
    <dgm:cxn modelId="{E04BC2CA-0BBC-DA46-A002-1ADEF3C54726}" type="presParOf" srcId="{2A412814-6CC5-4FA9-94FF-2D73EFA9183E}" destId="{FC9E2310-4844-456B-A74E-97A38CD5344A}" srcOrd="1" destOrd="0" presId="urn:microsoft.com/office/officeart/2008/layout/NameandTitleOrganizationalChart"/>
    <dgm:cxn modelId="{A4138289-7582-CB43-8D2A-876491D513D9}" type="presParOf" srcId="{2A412814-6CC5-4FA9-94FF-2D73EFA9183E}" destId="{7348F672-EF56-4285-9686-F07E01641E7C}" srcOrd="2" destOrd="0" presId="urn:microsoft.com/office/officeart/2008/layout/NameandTitleOrganizationalChart"/>
    <dgm:cxn modelId="{C521407E-4D1F-444A-8E7A-670E3A77629D}" type="presParOf" srcId="{65DC512A-11BC-4977-83FD-6934C0ED7144}" destId="{BC0A45A7-48D0-43D4-A7DA-C6D3D4B7B636}" srcOrd="1" destOrd="0" presId="urn:microsoft.com/office/officeart/2008/layout/NameandTitleOrganizationalChart"/>
    <dgm:cxn modelId="{B4996DA2-69C8-CA4B-8AFD-C5DB0CAC1F62}" type="presParOf" srcId="{65DC512A-11BC-4977-83FD-6934C0ED7144}" destId="{225ABB14-541A-44BD-A77F-A50D5E07D8FE}" srcOrd="2" destOrd="0" presId="urn:microsoft.com/office/officeart/2008/layout/NameandTitleOrganizationalChart"/>
    <dgm:cxn modelId="{8E3B9579-4F26-D547-8600-C5433DDF70AD}" type="presParOf" srcId="{6D864761-256C-4FFC-8A1E-4B39563A824D}" destId="{D1AEF54D-DC68-438B-B431-B4308D88A3D0}" srcOrd="6" destOrd="0" presId="urn:microsoft.com/office/officeart/2008/layout/NameandTitleOrganizationalChart"/>
    <dgm:cxn modelId="{074F2633-0402-2C4F-9D19-83A41A51AFCA}" type="presParOf" srcId="{6D864761-256C-4FFC-8A1E-4B39563A824D}" destId="{B64AFA6C-CBEF-4490-89F7-47A5B440B759}" srcOrd="7" destOrd="0" presId="urn:microsoft.com/office/officeart/2008/layout/NameandTitleOrganizationalChart"/>
    <dgm:cxn modelId="{DBE8953E-4424-0040-A14A-8E6215874857}" type="presParOf" srcId="{B64AFA6C-CBEF-4490-89F7-47A5B440B759}" destId="{B1B421DA-12B0-447D-ABFA-B98B264D3652}" srcOrd="0" destOrd="0" presId="urn:microsoft.com/office/officeart/2008/layout/NameandTitleOrganizationalChart"/>
    <dgm:cxn modelId="{802E7805-C728-324E-AF65-29C75309836C}" type="presParOf" srcId="{B1B421DA-12B0-447D-ABFA-B98B264D3652}" destId="{870FF9BB-45EF-46B3-B9C8-AC37CF21A1C7}" srcOrd="0" destOrd="0" presId="urn:microsoft.com/office/officeart/2008/layout/NameandTitleOrganizationalChart"/>
    <dgm:cxn modelId="{8713AFC7-BE65-3F4A-9163-1084927769DC}" type="presParOf" srcId="{B1B421DA-12B0-447D-ABFA-B98B264D3652}" destId="{54B11C32-26FF-4215-84A3-B92E40B772E7}" srcOrd="1" destOrd="0" presId="urn:microsoft.com/office/officeart/2008/layout/NameandTitleOrganizationalChart"/>
    <dgm:cxn modelId="{4BFEEB27-17D2-E048-A2A9-4D0E0768FBF2}" type="presParOf" srcId="{B1B421DA-12B0-447D-ABFA-B98B264D3652}" destId="{C54BD3B4-7C8A-4356-AAAB-B5BAAF8B2D95}" srcOrd="2" destOrd="0" presId="urn:microsoft.com/office/officeart/2008/layout/NameandTitleOrganizationalChart"/>
    <dgm:cxn modelId="{9CF0F117-29D1-FD46-9ABE-55A00359F785}" type="presParOf" srcId="{B64AFA6C-CBEF-4490-89F7-47A5B440B759}" destId="{14ACDE8D-17DC-4B1F-AE26-2395854F7079}" srcOrd="1" destOrd="0" presId="urn:microsoft.com/office/officeart/2008/layout/NameandTitleOrganizationalChart"/>
    <dgm:cxn modelId="{C3415C6C-808D-694C-9937-B081B3C780FA}" type="presParOf" srcId="{B64AFA6C-CBEF-4490-89F7-47A5B440B759}" destId="{790E919E-8ACA-4173-9A8F-0E3992DA1FC6}" srcOrd="2" destOrd="0" presId="urn:microsoft.com/office/officeart/2008/layout/NameandTitleOrganizationalChart"/>
    <dgm:cxn modelId="{DE72123C-7047-474D-B911-1098CCBDE8C4}" type="presParOf" srcId="{6D864761-256C-4FFC-8A1E-4B39563A824D}" destId="{65385416-232D-43A4-9C0E-BB0D90488A45}" srcOrd="8" destOrd="0" presId="urn:microsoft.com/office/officeart/2008/layout/NameandTitleOrganizationalChart"/>
    <dgm:cxn modelId="{58BC8CEE-6871-4844-A7E2-3065C83439AC}" type="presParOf" srcId="{6D864761-256C-4FFC-8A1E-4B39563A824D}" destId="{97B72011-133B-4D1E-87A2-9DDC222303E1}" srcOrd="9" destOrd="0" presId="urn:microsoft.com/office/officeart/2008/layout/NameandTitleOrganizationalChart"/>
    <dgm:cxn modelId="{DE20C30F-90BA-2A47-990D-F446278D515D}" type="presParOf" srcId="{97B72011-133B-4D1E-87A2-9DDC222303E1}" destId="{EB4C1A9C-CD1B-4D43-B1E0-B2BF3A2416A4}" srcOrd="0" destOrd="0" presId="urn:microsoft.com/office/officeart/2008/layout/NameandTitleOrganizationalChart"/>
    <dgm:cxn modelId="{D1378D25-EE38-0941-ACDB-66D1082D2DE0}" type="presParOf" srcId="{EB4C1A9C-CD1B-4D43-B1E0-B2BF3A2416A4}" destId="{295DF44E-22BD-4768-9B13-C07F02A71D77}" srcOrd="0" destOrd="0" presId="urn:microsoft.com/office/officeart/2008/layout/NameandTitleOrganizationalChart"/>
    <dgm:cxn modelId="{C0E7D58C-BF00-214B-9DC7-CC3583015459}" type="presParOf" srcId="{EB4C1A9C-CD1B-4D43-B1E0-B2BF3A2416A4}" destId="{B7F52438-3E94-48F8-B9C7-5B144C222E7A}" srcOrd="1" destOrd="0" presId="urn:microsoft.com/office/officeart/2008/layout/NameandTitleOrganizationalChart"/>
    <dgm:cxn modelId="{F8126073-CE7F-514F-B57F-C571E9BCC647}" type="presParOf" srcId="{EB4C1A9C-CD1B-4D43-B1E0-B2BF3A2416A4}" destId="{636BC4A4-295D-4C01-A2E5-42C2BA316986}" srcOrd="2" destOrd="0" presId="urn:microsoft.com/office/officeart/2008/layout/NameandTitleOrganizationalChart"/>
    <dgm:cxn modelId="{E07DE267-D564-F847-A733-DB30669A6C05}" type="presParOf" srcId="{97B72011-133B-4D1E-87A2-9DDC222303E1}" destId="{81F80595-3185-4DA7-85EA-B810AA1C6853}" srcOrd="1" destOrd="0" presId="urn:microsoft.com/office/officeart/2008/layout/NameandTitleOrganizationalChart"/>
    <dgm:cxn modelId="{DBA4ECEB-1A6D-2649-9851-3C10ED83C0AA}" type="presParOf" srcId="{97B72011-133B-4D1E-87A2-9DDC222303E1}" destId="{4D5AF414-FB6F-4112-B53C-876BBFC254AE}" srcOrd="2" destOrd="0" presId="urn:microsoft.com/office/officeart/2008/layout/NameandTitleOrganizationalChart"/>
    <dgm:cxn modelId="{CB6EACA3-C69C-A646-BE3D-3D1BF2657940}" type="presParOf" srcId="{082D8F10-9E57-47AD-B0E7-2AF3AD1EC4B1}" destId="{3B1E26B2-F9E7-46E9-B60B-34E0F7217758}" srcOrd="2" destOrd="0" presId="urn:microsoft.com/office/officeart/2008/layout/NameandTitleOrganizationalChart"/>
    <dgm:cxn modelId="{D18A2ADC-5429-DA42-B198-43E8D58C34CE}" type="presParOf" srcId="{6B42CB42-3384-4844-930B-1C4B89AB4CCB}" destId="{C9895868-3E0C-45C3-B25D-1F88C01A79D2}" srcOrd="2" destOrd="0" presId="urn:microsoft.com/office/officeart/2008/layout/NameandTitleOrganizationalChart"/>
    <dgm:cxn modelId="{3B358DA9-9802-FC44-820F-A03A6FBE47C6}" type="presParOf" srcId="{6B42CB42-3384-4844-930B-1C4B89AB4CCB}" destId="{76A1F661-8EF6-43C1-B9DB-688CDFA49C54}" srcOrd="3" destOrd="0" presId="urn:microsoft.com/office/officeart/2008/layout/NameandTitleOrganizationalChart"/>
    <dgm:cxn modelId="{F4347190-B71A-D349-BA2B-0AF2F8E1A50D}" type="presParOf" srcId="{76A1F661-8EF6-43C1-B9DB-688CDFA49C54}" destId="{14C62879-3DD4-49A7-8717-74671980B1A9}" srcOrd="0" destOrd="0" presId="urn:microsoft.com/office/officeart/2008/layout/NameandTitleOrganizationalChart"/>
    <dgm:cxn modelId="{5427E6DF-B671-EF46-9FFF-3DC38FFB3D7A}" type="presParOf" srcId="{14C62879-3DD4-49A7-8717-74671980B1A9}" destId="{72B48322-EA48-4942-8769-0D53A57F4B2A}" srcOrd="0" destOrd="0" presId="urn:microsoft.com/office/officeart/2008/layout/NameandTitleOrganizationalChart"/>
    <dgm:cxn modelId="{24AFFABC-68DE-344B-85CD-787934EBB150}" type="presParOf" srcId="{14C62879-3DD4-49A7-8717-74671980B1A9}" destId="{654742BC-A846-4080-9DDD-3BC7344A560D}" srcOrd="1" destOrd="0" presId="urn:microsoft.com/office/officeart/2008/layout/NameandTitleOrganizationalChart"/>
    <dgm:cxn modelId="{165FA386-ACD2-3645-B840-3139DE575DDC}" type="presParOf" srcId="{14C62879-3DD4-49A7-8717-74671980B1A9}" destId="{C7552FD1-8543-4BC6-978D-83B326F82895}" srcOrd="2" destOrd="0" presId="urn:microsoft.com/office/officeart/2008/layout/NameandTitleOrganizationalChart"/>
    <dgm:cxn modelId="{0107D7B2-13CF-5B47-BCDE-8C1C05422C4E}" type="presParOf" srcId="{76A1F661-8EF6-43C1-B9DB-688CDFA49C54}" destId="{1682563A-83D9-4B3E-ACFC-D90ABC7DE945}" srcOrd="1" destOrd="0" presId="urn:microsoft.com/office/officeart/2008/layout/NameandTitleOrganizationalChart"/>
    <dgm:cxn modelId="{384FD7C8-5071-6F44-81C7-665EE5494C3F}" type="presParOf" srcId="{1682563A-83D9-4B3E-ACFC-D90ABC7DE945}" destId="{9C5CA515-5944-4B22-B726-5D52027ECF0A}" srcOrd="0" destOrd="0" presId="urn:microsoft.com/office/officeart/2008/layout/NameandTitleOrganizationalChart"/>
    <dgm:cxn modelId="{B45F53CC-64D6-344C-A045-2720C4BC315E}" type="presParOf" srcId="{1682563A-83D9-4B3E-ACFC-D90ABC7DE945}" destId="{7C50D082-C5AE-4B4B-A62F-FF36904C3442}" srcOrd="1" destOrd="0" presId="urn:microsoft.com/office/officeart/2008/layout/NameandTitleOrganizationalChart"/>
    <dgm:cxn modelId="{19AB2430-23A5-2B45-BF48-7BA63FFF3D41}" type="presParOf" srcId="{7C50D082-C5AE-4B4B-A62F-FF36904C3442}" destId="{D0E94FA2-CCA2-405F-B4C6-DAC7CC9CB2B2}" srcOrd="0" destOrd="0" presId="urn:microsoft.com/office/officeart/2008/layout/NameandTitleOrganizationalChart"/>
    <dgm:cxn modelId="{49D194CB-E0D2-D146-A007-F93F62CA9FA1}" type="presParOf" srcId="{D0E94FA2-CCA2-405F-B4C6-DAC7CC9CB2B2}" destId="{1A34EBDE-8B5F-463F-893A-96712C6BFC72}" srcOrd="0" destOrd="0" presId="urn:microsoft.com/office/officeart/2008/layout/NameandTitleOrganizationalChart"/>
    <dgm:cxn modelId="{E74072BD-324B-F44F-85F1-900A9D7B5B51}" type="presParOf" srcId="{D0E94FA2-CCA2-405F-B4C6-DAC7CC9CB2B2}" destId="{739A01FF-F87C-4502-9551-0479EA5AA9B9}" srcOrd="1" destOrd="0" presId="urn:microsoft.com/office/officeart/2008/layout/NameandTitleOrganizationalChart"/>
    <dgm:cxn modelId="{42C85CA2-C802-E441-A9E7-A3087458A677}" type="presParOf" srcId="{D0E94FA2-CCA2-405F-B4C6-DAC7CC9CB2B2}" destId="{9BC3B5A8-308C-4F14-9DB3-F60E64898DE9}" srcOrd="2" destOrd="0" presId="urn:microsoft.com/office/officeart/2008/layout/NameandTitleOrganizationalChart"/>
    <dgm:cxn modelId="{DF9F503E-94EE-1A43-B8F4-35110C11D8B8}" type="presParOf" srcId="{7C50D082-C5AE-4B4B-A62F-FF36904C3442}" destId="{B0A07342-AFA5-40CA-B608-F8F26532C1EC}" srcOrd="1" destOrd="0" presId="urn:microsoft.com/office/officeart/2008/layout/NameandTitleOrganizationalChart"/>
    <dgm:cxn modelId="{798F9280-6FA0-D84D-8984-0B89D8919B4A}" type="presParOf" srcId="{7C50D082-C5AE-4B4B-A62F-FF36904C3442}" destId="{DB1C6906-353E-444D-AB40-7B2D94BBF67F}" srcOrd="2" destOrd="0" presId="urn:microsoft.com/office/officeart/2008/layout/NameandTitleOrganizationalChart"/>
    <dgm:cxn modelId="{22767041-83A7-F746-A321-191FB24F3FEA}" type="presParOf" srcId="{1682563A-83D9-4B3E-ACFC-D90ABC7DE945}" destId="{020DB6FC-DEBC-46C1-B8EE-8AC664E366E1}" srcOrd="2" destOrd="0" presId="urn:microsoft.com/office/officeart/2008/layout/NameandTitleOrganizationalChart"/>
    <dgm:cxn modelId="{E81CD260-DE98-7F47-B742-D966EAFA01DD}" type="presParOf" srcId="{1682563A-83D9-4B3E-ACFC-D90ABC7DE945}" destId="{6FE5A221-D496-49BF-A264-C636B46BDF2D}" srcOrd="3" destOrd="0" presId="urn:microsoft.com/office/officeart/2008/layout/NameandTitleOrganizationalChart"/>
    <dgm:cxn modelId="{46D161E0-F63E-E34B-9E08-DE3C62C8AE09}" type="presParOf" srcId="{6FE5A221-D496-49BF-A264-C636B46BDF2D}" destId="{13B358F7-BFBD-4A54-B542-9BA6C4D9D37F}" srcOrd="0" destOrd="0" presId="urn:microsoft.com/office/officeart/2008/layout/NameandTitleOrganizationalChart"/>
    <dgm:cxn modelId="{39491627-F9E3-BE48-A1B7-4485902FDE85}" type="presParOf" srcId="{13B358F7-BFBD-4A54-B542-9BA6C4D9D37F}" destId="{B20D7A25-C26A-43BC-9EFB-F4801F811E1C}" srcOrd="0" destOrd="0" presId="urn:microsoft.com/office/officeart/2008/layout/NameandTitleOrganizationalChart"/>
    <dgm:cxn modelId="{F16891DA-F653-2B41-B7F3-791CA196D109}" type="presParOf" srcId="{13B358F7-BFBD-4A54-B542-9BA6C4D9D37F}" destId="{90849075-EF39-499F-90B1-427CA5310977}" srcOrd="1" destOrd="0" presId="urn:microsoft.com/office/officeart/2008/layout/NameandTitleOrganizationalChart"/>
    <dgm:cxn modelId="{B5925F9B-6E7F-514D-A728-7725FB55E144}" type="presParOf" srcId="{13B358F7-BFBD-4A54-B542-9BA6C4D9D37F}" destId="{8EA36674-F4FF-4990-AF37-376526288CCE}" srcOrd="2" destOrd="0" presId="urn:microsoft.com/office/officeart/2008/layout/NameandTitleOrganizationalChart"/>
    <dgm:cxn modelId="{FDCCE1F5-EADE-BE4F-8006-AEECDE631D40}" type="presParOf" srcId="{6FE5A221-D496-49BF-A264-C636B46BDF2D}" destId="{533162AA-60BC-4D9A-BB2E-16DB67EAA4CB}" srcOrd="1" destOrd="0" presId="urn:microsoft.com/office/officeart/2008/layout/NameandTitleOrganizationalChart"/>
    <dgm:cxn modelId="{27658EA5-1DA2-6544-9D73-7A284C5C8DCF}" type="presParOf" srcId="{6FE5A221-D496-49BF-A264-C636B46BDF2D}" destId="{60D24DEB-733A-4445-9CD3-BFCA471103F7}" srcOrd="2" destOrd="0" presId="urn:microsoft.com/office/officeart/2008/layout/NameandTitleOrganizationalChart"/>
    <dgm:cxn modelId="{CC854338-D145-C645-A156-18932A0CF134}" type="presParOf" srcId="{1682563A-83D9-4B3E-ACFC-D90ABC7DE945}" destId="{F6E21730-3F67-4699-B337-E0A24D4A9F4B}" srcOrd="4" destOrd="0" presId="urn:microsoft.com/office/officeart/2008/layout/NameandTitleOrganizationalChart"/>
    <dgm:cxn modelId="{8C7EB0E9-2A12-3B4B-BBDC-035F3FDA2FFA}" type="presParOf" srcId="{1682563A-83D9-4B3E-ACFC-D90ABC7DE945}" destId="{229FC5A0-2F8D-4FBC-904D-F5ECEE9993E7}" srcOrd="5" destOrd="0" presId="urn:microsoft.com/office/officeart/2008/layout/NameandTitleOrganizationalChart"/>
    <dgm:cxn modelId="{56A43B0E-7D1B-AB4F-99B9-602630213378}" type="presParOf" srcId="{229FC5A0-2F8D-4FBC-904D-F5ECEE9993E7}" destId="{953F9D04-D7AA-4EB5-9608-B75D3AAA8EF0}" srcOrd="0" destOrd="0" presId="urn:microsoft.com/office/officeart/2008/layout/NameandTitleOrganizationalChart"/>
    <dgm:cxn modelId="{5DA1B2EF-298D-264B-AEC4-900F2C89E79E}" type="presParOf" srcId="{953F9D04-D7AA-4EB5-9608-B75D3AAA8EF0}" destId="{F0A58EC8-B57B-44E9-9707-F777BBBE746E}" srcOrd="0" destOrd="0" presId="urn:microsoft.com/office/officeart/2008/layout/NameandTitleOrganizationalChart"/>
    <dgm:cxn modelId="{7819BBD9-C97D-354A-9464-9605D969523B}" type="presParOf" srcId="{953F9D04-D7AA-4EB5-9608-B75D3AAA8EF0}" destId="{17D99B99-55BE-45F8-8E60-06B3153BD92B}" srcOrd="1" destOrd="0" presId="urn:microsoft.com/office/officeart/2008/layout/NameandTitleOrganizationalChart"/>
    <dgm:cxn modelId="{CB30742C-41DB-684B-AD2B-7A73BC3680B1}" type="presParOf" srcId="{953F9D04-D7AA-4EB5-9608-B75D3AAA8EF0}" destId="{12328202-8028-45BC-B7E3-49F90D851F79}" srcOrd="2" destOrd="0" presId="urn:microsoft.com/office/officeart/2008/layout/NameandTitleOrganizationalChart"/>
    <dgm:cxn modelId="{D1730C49-DC2C-6748-8E13-2E01FC39D4D3}" type="presParOf" srcId="{229FC5A0-2F8D-4FBC-904D-F5ECEE9993E7}" destId="{68E15CC2-B553-4074-B66B-AE6767AFAAF7}" srcOrd="1" destOrd="0" presId="urn:microsoft.com/office/officeart/2008/layout/NameandTitleOrganizationalChart"/>
    <dgm:cxn modelId="{DB3A75C8-1C9D-6443-9890-B230D3E1FBE2}" type="presParOf" srcId="{229FC5A0-2F8D-4FBC-904D-F5ECEE9993E7}" destId="{E9D64ADB-5582-4F22-A562-91C2B230FDA8}" srcOrd="2" destOrd="0" presId="urn:microsoft.com/office/officeart/2008/layout/NameandTitleOrganizationalChart"/>
    <dgm:cxn modelId="{BFC3B254-3781-B448-8F3F-24411E4B864B}" type="presParOf" srcId="{1682563A-83D9-4B3E-ACFC-D90ABC7DE945}" destId="{8D02FFBE-1DBA-4714-8DA8-77DC5BEBCE85}" srcOrd="6" destOrd="0" presId="urn:microsoft.com/office/officeart/2008/layout/NameandTitleOrganizationalChart"/>
    <dgm:cxn modelId="{DB74CFFA-56BE-9F4C-93D5-981A489DFA42}" type="presParOf" srcId="{1682563A-83D9-4B3E-ACFC-D90ABC7DE945}" destId="{577B2E30-836B-474C-A83B-6AD939243D5C}" srcOrd="7" destOrd="0" presId="urn:microsoft.com/office/officeart/2008/layout/NameandTitleOrganizationalChart"/>
    <dgm:cxn modelId="{C1C2B738-982E-6948-AEE4-5B3564C22B1C}" type="presParOf" srcId="{577B2E30-836B-474C-A83B-6AD939243D5C}" destId="{3C6AB945-E794-4061-9B62-9C62F5631520}" srcOrd="0" destOrd="0" presId="urn:microsoft.com/office/officeart/2008/layout/NameandTitleOrganizationalChart"/>
    <dgm:cxn modelId="{805FE09E-0A3E-5240-B1E3-0D59F494C90D}" type="presParOf" srcId="{3C6AB945-E794-4061-9B62-9C62F5631520}" destId="{9CC24FD9-F264-461B-940E-59DCF6EC6D3C}" srcOrd="0" destOrd="0" presId="urn:microsoft.com/office/officeart/2008/layout/NameandTitleOrganizationalChart"/>
    <dgm:cxn modelId="{C1D4E354-04E2-5E43-B8F7-88A1BD57D48D}" type="presParOf" srcId="{3C6AB945-E794-4061-9B62-9C62F5631520}" destId="{21D1710D-EAEB-4164-B8BE-7209DD1AA32F}" srcOrd="1" destOrd="0" presId="urn:microsoft.com/office/officeart/2008/layout/NameandTitleOrganizationalChart"/>
    <dgm:cxn modelId="{9D0EE525-4DAF-0B4B-AB1A-E8C9DC51B72C}" type="presParOf" srcId="{3C6AB945-E794-4061-9B62-9C62F5631520}" destId="{C7C4421B-F227-4920-8FE8-7EC9C1367A72}" srcOrd="2" destOrd="0" presId="urn:microsoft.com/office/officeart/2008/layout/NameandTitleOrganizationalChart"/>
    <dgm:cxn modelId="{6AF6516C-7965-074E-AD91-4BF85878805C}" type="presParOf" srcId="{577B2E30-836B-474C-A83B-6AD939243D5C}" destId="{6B485FB5-6BB0-4B4F-816A-19DAF2662981}" srcOrd="1" destOrd="0" presId="urn:microsoft.com/office/officeart/2008/layout/NameandTitleOrganizationalChart"/>
    <dgm:cxn modelId="{9FAB4B68-31D9-9042-96F3-C4119339E389}" type="presParOf" srcId="{577B2E30-836B-474C-A83B-6AD939243D5C}" destId="{F540BEDF-B349-43A8-A09A-9B63CA37DA12}" srcOrd="2" destOrd="0" presId="urn:microsoft.com/office/officeart/2008/layout/NameandTitleOrganizationalChart"/>
    <dgm:cxn modelId="{32DD7105-2C08-8749-BABC-7A16E2501644}" type="presParOf" srcId="{1682563A-83D9-4B3E-ACFC-D90ABC7DE945}" destId="{2E21AFB2-A8FE-4FD9-A290-B694DA825A7B}" srcOrd="8" destOrd="0" presId="urn:microsoft.com/office/officeart/2008/layout/NameandTitleOrganizationalChart"/>
    <dgm:cxn modelId="{7076EBDA-DEC8-B44D-9689-2E004B12B6D4}" type="presParOf" srcId="{1682563A-83D9-4B3E-ACFC-D90ABC7DE945}" destId="{ACFA3E1F-C6B6-4DB7-ABEF-FD787EB36F6E}" srcOrd="9" destOrd="0" presId="urn:microsoft.com/office/officeart/2008/layout/NameandTitleOrganizationalChart"/>
    <dgm:cxn modelId="{4955D8C0-E983-2B40-AB55-4D1DE97BDD9F}" type="presParOf" srcId="{ACFA3E1F-C6B6-4DB7-ABEF-FD787EB36F6E}" destId="{9CA3643E-B017-42C2-8D69-CE0E9C85E1C4}" srcOrd="0" destOrd="0" presId="urn:microsoft.com/office/officeart/2008/layout/NameandTitleOrganizationalChart"/>
    <dgm:cxn modelId="{BC29C571-0A8E-084D-9619-1A33C8CECC10}" type="presParOf" srcId="{9CA3643E-B017-42C2-8D69-CE0E9C85E1C4}" destId="{1E6973DD-D984-434A-8023-8DF78458956E}" srcOrd="0" destOrd="0" presId="urn:microsoft.com/office/officeart/2008/layout/NameandTitleOrganizationalChart"/>
    <dgm:cxn modelId="{13AEBBE5-C6B6-864F-8680-B355A067F9CD}" type="presParOf" srcId="{9CA3643E-B017-42C2-8D69-CE0E9C85E1C4}" destId="{D0D180B1-48FC-437A-9E8E-CD87DEB506C7}" srcOrd="1" destOrd="0" presId="urn:microsoft.com/office/officeart/2008/layout/NameandTitleOrganizationalChart"/>
    <dgm:cxn modelId="{6CEB2A57-70D3-204D-B19D-01556B13516D}" type="presParOf" srcId="{9CA3643E-B017-42C2-8D69-CE0E9C85E1C4}" destId="{0193348D-6409-47B5-89BF-B26FC27D1D8F}" srcOrd="2" destOrd="0" presId="urn:microsoft.com/office/officeart/2008/layout/NameandTitleOrganizationalChart"/>
    <dgm:cxn modelId="{8F259BAF-7F8D-E14C-A892-1A88FC0213E1}" type="presParOf" srcId="{ACFA3E1F-C6B6-4DB7-ABEF-FD787EB36F6E}" destId="{45DCD941-964E-4F48-A75E-EFAD6E9F8A31}" srcOrd="1" destOrd="0" presId="urn:microsoft.com/office/officeart/2008/layout/NameandTitleOrganizationalChart"/>
    <dgm:cxn modelId="{B186695F-AC4C-D24A-BF46-94FFA82DC5B8}" type="presParOf" srcId="{ACFA3E1F-C6B6-4DB7-ABEF-FD787EB36F6E}" destId="{AAC68C17-08CD-40BF-859E-2BE32DCFC344}" srcOrd="2" destOrd="0" presId="urn:microsoft.com/office/officeart/2008/layout/NameandTitleOrganizationalChart"/>
    <dgm:cxn modelId="{CC058049-819F-F84B-97F8-DD3231983F48}" type="presParOf" srcId="{76A1F661-8EF6-43C1-B9DB-688CDFA49C54}" destId="{387590D1-8BB8-404C-A408-EDBCCADBD895}" srcOrd="2" destOrd="0" presId="urn:microsoft.com/office/officeart/2008/layout/NameandTitleOrganizationalChart"/>
    <dgm:cxn modelId="{93F5696C-6375-C24B-A960-4437D1197542}" type="presParOf" srcId="{41DD79EF-63BA-464F-9F66-C173B446DB46}" destId="{C8EB3413-1A3B-4004-9D26-E81F1FE3C623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21AFB2-A8FE-4FD9-A290-B694DA825A7B}">
      <dsp:nvSpPr>
        <dsp:cNvPr id="0" name=""/>
        <dsp:cNvSpPr/>
      </dsp:nvSpPr>
      <dsp:spPr>
        <a:xfrm>
          <a:off x="8819639" y="3208197"/>
          <a:ext cx="2364004" cy="205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138"/>
              </a:lnTo>
              <a:lnTo>
                <a:pt x="2364004" y="99138"/>
              </a:lnTo>
              <a:lnTo>
                <a:pt x="2364004" y="205594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dsp:style>
    </dsp:sp>
    <dsp:sp modelId="{8D02FFBE-1DBA-4714-8DA8-77DC5BEBCE85}">
      <dsp:nvSpPr>
        <dsp:cNvPr id="0" name=""/>
        <dsp:cNvSpPr/>
      </dsp:nvSpPr>
      <dsp:spPr>
        <a:xfrm>
          <a:off x="8819639" y="3208197"/>
          <a:ext cx="1181786" cy="205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138"/>
              </a:lnTo>
              <a:lnTo>
                <a:pt x="1181786" y="99138"/>
              </a:lnTo>
              <a:lnTo>
                <a:pt x="1181786" y="205594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dsp:style>
    </dsp:sp>
    <dsp:sp modelId="{F6E21730-3F67-4699-B337-E0A24D4A9F4B}">
      <dsp:nvSpPr>
        <dsp:cNvPr id="0" name=""/>
        <dsp:cNvSpPr/>
      </dsp:nvSpPr>
      <dsp:spPr>
        <a:xfrm>
          <a:off x="8773487" y="3208197"/>
          <a:ext cx="91440" cy="205594"/>
        </a:xfrm>
        <a:custGeom>
          <a:avLst/>
          <a:gdLst/>
          <a:ahLst/>
          <a:cxnLst/>
          <a:rect l="0" t="0" r="0" b="0"/>
          <a:pathLst>
            <a:path>
              <a:moveTo>
                <a:pt x="46151" y="0"/>
              </a:moveTo>
              <a:lnTo>
                <a:pt x="46151" y="99138"/>
              </a:lnTo>
              <a:lnTo>
                <a:pt x="45720" y="99138"/>
              </a:lnTo>
              <a:lnTo>
                <a:pt x="45720" y="205594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dsp:style>
    </dsp:sp>
    <dsp:sp modelId="{020DB6FC-DEBC-46C1-B8EE-8AC664E366E1}">
      <dsp:nvSpPr>
        <dsp:cNvPr id="0" name=""/>
        <dsp:cNvSpPr/>
      </dsp:nvSpPr>
      <dsp:spPr>
        <a:xfrm>
          <a:off x="7636989" y="3208197"/>
          <a:ext cx="1182649" cy="205594"/>
        </a:xfrm>
        <a:custGeom>
          <a:avLst/>
          <a:gdLst/>
          <a:ahLst/>
          <a:cxnLst/>
          <a:rect l="0" t="0" r="0" b="0"/>
          <a:pathLst>
            <a:path>
              <a:moveTo>
                <a:pt x="1182649" y="0"/>
              </a:moveTo>
              <a:lnTo>
                <a:pt x="1182649" y="99138"/>
              </a:lnTo>
              <a:lnTo>
                <a:pt x="0" y="99138"/>
              </a:lnTo>
              <a:lnTo>
                <a:pt x="0" y="205594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dsp:style>
    </dsp:sp>
    <dsp:sp modelId="{9C5CA515-5944-4B22-B726-5D52027ECF0A}">
      <dsp:nvSpPr>
        <dsp:cNvPr id="0" name=""/>
        <dsp:cNvSpPr/>
      </dsp:nvSpPr>
      <dsp:spPr>
        <a:xfrm>
          <a:off x="6454771" y="3208197"/>
          <a:ext cx="2364867" cy="205594"/>
        </a:xfrm>
        <a:custGeom>
          <a:avLst/>
          <a:gdLst/>
          <a:ahLst/>
          <a:cxnLst/>
          <a:rect l="0" t="0" r="0" b="0"/>
          <a:pathLst>
            <a:path>
              <a:moveTo>
                <a:pt x="2364867" y="0"/>
              </a:moveTo>
              <a:lnTo>
                <a:pt x="2364867" y="99138"/>
              </a:lnTo>
              <a:lnTo>
                <a:pt x="0" y="99138"/>
              </a:lnTo>
              <a:lnTo>
                <a:pt x="0" y="205594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dsp:style>
    </dsp:sp>
    <dsp:sp modelId="{C9895868-3E0C-45C3-B25D-1F88C01A79D2}">
      <dsp:nvSpPr>
        <dsp:cNvPr id="0" name=""/>
        <dsp:cNvSpPr/>
      </dsp:nvSpPr>
      <dsp:spPr>
        <a:xfrm>
          <a:off x="5924852" y="2438143"/>
          <a:ext cx="2894787" cy="3138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357"/>
              </a:lnTo>
              <a:lnTo>
                <a:pt x="2894787" y="207357"/>
              </a:lnTo>
              <a:lnTo>
                <a:pt x="2894787" y="313813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dsp:style>
    </dsp:sp>
    <dsp:sp modelId="{65385416-232D-43A4-9C0E-BB0D90488A45}">
      <dsp:nvSpPr>
        <dsp:cNvPr id="0" name=""/>
        <dsp:cNvSpPr/>
      </dsp:nvSpPr>
      <dsp:spPr>
        <a:xfrm>
          <a:off x="2912280" y="3208197"/>
          <a:ext cx="2360273" cy="205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138"/>
              </a:lnTo>
              <a:lnTo>
                <a:pt x="2360273" y="99138"/>
              </a:lnTo>
              <a:lnTo>
                <a:pt x="2360273" y="20559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AEF54D-DC68-438B-B431-B4308D88A3D0}">
      <dsp:nvSpPr>
        <dsp:cNvPr id="0" name=""/>
        <dsp:cNvSpPr/>
      </dsp:nvSpPr>
      <dsp:spPr>
        <a:xfrm>
          <a:off x="2912280" y="3208197"/>
          <a:ext cx="1178054" cy="205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138"/>
              </a:lnTo>
              <a:lnTo>
                <a:pt x="1178054" y="99138"/>
              </a:lnTo>
              <a:lnTo>
                <a:pt x="1178054" y="20559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9B121C-8C54-4B5A-9572-9A9E58C766FA}">
      <dsp:nvSpPr>
        <dsp:cNvPr id="0" name=""/>
        <dsp:cNvSpPr/>
      </dsp:nvSpPr>
      <dsp:spPr>
        <a:xfrm>
          <a:off x="2862397" y="3208197"/>
          <a:ext cx="91440" cy="205594"/>
        </a:xfrm>
        <a:custGeom>
          <a:avLst/>
          <a:gdLst/>
          <a:ahLst/>
          <a:cxnLst/>
          <a:rect l="0" t="0" r="0" b="0"/>
          <a:pathLst>
            <a:path>
              <a:moveTo>
                <a:pt x="49883" y="0"/>
              </a:moveTo>
              <a:lnTo>
                <a:pt x="49883" y="99138"/>
              </a:lnTo>
              <a:lnTo>
                <a:pt x="45720" y="99138"/>
              </a:lnTo>
              <a:lnTo>
                <a:pt x="45720" y="20559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6765D7-57E2-410B-B598-0343927F3DB4}">
      <dsp:nvSpPr>
        <dsp:cNvPr id="0" name=""/>
        <dsp:cNvSpPr/>
      </dsp:nvSpPr>
      <dsp:spPr>
        <a:xfrm>
          <a:off x="1725899" y="3208197"/>
          <a:ext cx="1186381" cy="205594"/>
        </a:xfrm>
        <a:custGeom>
          <a:avLst/>
          <a:gdLst/>
          <a:ahLst/>
          <a:cxnLst/>
          <a:rect l="0" t="0" r="0" b="0"/>
          <a:pathLst>
            <a:path>
              <a:moveTo>
                <a:pt x="1186381" y="0"/>
              </a:moveTo>
              <a:lnTo>
                <a:pt x="1186381" y="99138"/>
              </a:lnTo>
              <a:lnTo>
                <a:pt x="0" y="99138"/>
              </a:lnTo>
              <a:lnTo>
                <a:pt x="0" y="20559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0C623A-FA72-46F9-B42D-C92EB3E2B328}">
      <dsp:nvSpPr>
        <dsp:cNvPr id="0" name=""/>
        <dsp:cNvSpPr/>
      </dsp:nvSpPr>
      <dsp:spPr>
        <a:xfrm>
          <a:off x="551144" y="3208197"/>
          <a:ext cx="2361136" cy="205594"/>
        </a:xfrm>
        <a:custGeom>
          <a:avLst/>
          <a:gdLst/>
          <a:ahLst/>
          <a:cxnLst/>
          <a:rect l="0" t="0" r="0" b="0"/>
          <a:pathLst>
            <a:path>
              <a:moveTo>
                <a:pt x="2361136" y="0"/>
              </a:moveTo>
              <a:lnTo>
                <a:pt x="2361136" y="99138"/>
              </a:lnTo>
              <a:lnTo>
                <a:pt x="0" y="99138"/>
              </a:lnTo>
              <a:lnTo>
                <a:pt x="0" y="20559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4F797E-0DCF-4896-AB37-DBDAEE5B748C}">
      <dsp:nvSpPr>
        <dsp:cNvPr id="0" name=""/>
        <dsp:cNvSpPr/>
      </dsp:nvSpPr>
      <dsp:spPr>
        <a:xfrm>
          <a:off x="2912280" y="2438143"/>
          <a:ext cx="3012571" cy="313813"/>
        </a:xfrm>
        <a:custGeom>
          <a:avLst/>
          <a:gdLst/>
          <a:ahLst/>
          <a:cxnLst/>
          <a:rect l="0" t="0" r="0" b="0"/>
          <a:pathLst>
            <a:path>
              <a:moveTo>
                <a:pt x="3012571" y="0"/>
              </a:moveTo>
              <a:lnTo>
                <a:pt x="3012571" y="207357"/>
              </a:lnTo>
              <a:lnTo>
                <a:pt x="0" y="207357"/>
              </a:lnTo>
              <a:lnTo>
                <a:pt x="0" y="3138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A3A093-E977-4C69-8A77-BC7A9B845C9E}">
      <dsp:nvSpPr>
        <dsp:cNvPr id="0" name=""/>
        <dsp:cNvSpPr/>
      </dsp:nvSpPr>
      <dsp:spPr>
        <a:xfrm>
          <a:off x="5468286" y="2034170"/>
          <a:ext cx="913130" cy="403972"/>
        </a:xfrm>
        <a:prstGeom prst="rect">
          <a:avLst/>
        </a:prstGeom>
        <a:solidFill>
          <a:srgbClr val="75C2AC"/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President &amp; CEO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en-US" sz="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D. Moraes</a:t>
          </a:r>
        </a:p>
      </dsp:txBody>
      <dsp:txXfrm>
        <a:off x="5468286" y="2034170"/>
        <a:ext cx="913130" cy="403972"/>
      </dsp:txXfrm>
    </dsp:sp>
    <dsp:sp modelId="{1D6B633D-0E67-4EB5-84F0-876B8779E54D}">
      <dsp:nvSpPr>
        <dsp:cNvPr id="0" name=""/>
        <dsp:cNvSpPr/>
      </dsp:nvSpPr>
      <dsp:spPr>
        <a:xfrm>
          <a:off x="5390810" y="2428979"/>
          <a:ext cx="1043043" cy="149377"/>
        </a:xfrm>
        <a:prstGeom prst="rect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30 Years of Service</a:t>
          </a:r>
        </a:p>
      </dsp:txBody>
      <dsp:txXfrm>
        <a:off x="5390810" y="2428979"/>
        <a:ext cx="1043043" cy="149377"/>
      </dsp:txXfrm>
    </dsp:sp>
    <dsp:sp modelId="{0B012B1F-5D51-4D98-9960-D158AA4D9018}">
      <dsp:nvSpPr>
        <dsp:cNvPr id="0" name=""/>
        <dsp:cNvSpPr/>
      </dsp:nvSpPr>
      <dsp:spPr>
        <a:xfrm>
          <a:off x="2471686" y="2751957"/>
          <a:ext cx="881187" cy="456239"/>
        </a:xfrm>
        <a:prstGeom prst="rect">
          <a:avLst/>
        </a:prstGeom>
        <a:solidFill>
          <a:srgbClr val="FF6633"/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Regional</a:t>
          </a:r>
        </a:p>
      </dsp:txBody>
      <dsp:txXfrm>
        <a:off x="2471686" y="2751957"/>
        <a:ext cx="881187" cy="456239"/>
      </dsp:txXfrm>
    </dsp:sp>
    <dsp:sp modelId="{62A731F3-3883-4BCA-BDE8-DE6A62501409}">
      <dsp:nvSpPr>
        <dsp:cNvPr id="0" name=""/>
        <dsp:cNvSpPr/>
      </dsp:nvSpPr>
      <dsp:spPr>
        <a:xfrm>
          <a:off x="10014236" y="2268302"/>
          <a:ext cx="793068" cy="1520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10014236" y="2268302"/>
        <a:ext cx="793068" cy="152079"/>
      </dsp:txXfrm>
    </dsp:sp>
    <dsp:sp modelId="{D4A94A2E-A2D2-4D63-9E5D-A2C8C6DACA7A}">
      <dsp:nvSpPr>
        <dsp:cNvPr id="0" name=""/>
        <dsp:cNvSpPr/>
      </dsp:nvSpPr>
      <dsp:spPr>
        <a:xfrm>
          <a:off x="110550" y="3413791"/>
          <a:ext cx="881187" cy="549618"/>
        </a:xfrm>
        <a:prstGeom prst="rect">
          <a:avLst/>
        </a:prstGeom>
        <a:solidFill>
          <a:srgbClr val="FF6633"/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5778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Vice President &amp; G.M. - Asia Pacific</a:t>
          </a:r>
        </a:p>
        <a:p>
          <a:pPr marL="0" marR="0" lvl="0" indent="0" algn="ctr" defTabSz="5778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0" indent="0" algn="ctr" defTabSz="5778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9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J. Lundin</a:t>
          </a:r>
        </a:p>
      </dsp:txBody>
      <dsp:txXfrm>
        <a:off x="110550" y="3413791"/>
        <a:ext cx="881187" cy="549618"/>
      </dsp:txXfrm>
    </dsp:sp>
    <dsp:sp modelId="{AAD784E2-03D2-4CD7-A6C7-B7EA898E5264}">
      <dsp:nvSpPr>
        <dsp:cNvPr id="0" name=""/>
        <dsp:cNvSpPr/>
      </dsp:nvSpPr>
      <dsp:spPr>
        <a:xfrm>
          <a:off x="172141" y="3952510"/>
          <a:ext cx="778143" cy="15207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17 Years of Service</a:t>
          </a:r>
        </a:p>
      </dsp:txBody>
      <dsp:txXfrm>
        <a:off x="172141" y="3952510"/>
        <a:ext cx="778143" cy="152079"/>
      </dsp:txXfrm>
    </dsp:sp>
    <dsp:sp modelId="{EE538674-5D69-4611-B75C-60E794D32552}">
      <dsp:nvSpPr>
        <dsp:cNvPr id="0" name=""/>
        <dsp:cNvSpPr/>
      </dsp:nvSpPr>
      <dsp:spPr>
        <a:xfrm>
          <a:off x="1285305" y="3413791"/>
          <a:ext cx="881187" cy="549618"/>
        </a:xfrm>
        <a:prstGeom prst="rect">
          <a:avLst/>
        </a:prstGeom>
        <a:solidFill>
          <a:srgbClr val="FF6633"/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5778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Vice President &amp; G.M. - North America</a:t>
          </a:r>
        </a:p>
        <a:p>
          <a:pPr marL="0" marR="0" lvl="0" indent="0" algn="ctr" defTabSz="5778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9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S. </a:t>
          </a:r>
          <a:r>
            <a:rPr lang="en-US" sz="9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Hariharan</a:t>
          </a:r>
          <a:endParaRPr lang="en-US" sz="9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85305" y="3413791"/>
        <a:ext cx="881187" cy="549618"/>
      </dsp:txXfrm>
    </dsp:sp>
    <dsp:sp modelId="{EFCA89B8-2FA2-47AB-BDE7-81B4D1068D20}">
      <dsp:nvSpPr>
        <dsp:cNvPr id="0" name=""/>
        <dsp:cNvSpPr/>
      </dsp:nvSpPr>
      <dsp:spPr>
        <a:xfrm>
          <a:off x="1317973" y="3942901"/>
          <a:ext cx="793068" cy="15207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18 Years of Service</a:t>
          </a:r>
        </a:p>
      </dsp:txBody>
      <dsp:txXfrm>
        <a:off x="1317973" y="3942901"/>
        <a:ext cx="793068" cy="152079"/>
      </dsp:txXfrm>
    </dsp:sp>
    <dsp:sp modelId="{23B768E2-E4CE-4CE8-8590-111ABA41CE2E}">
      <dsp:nvSpPr>
        <dsp:cNvPr id="0" name=""/>
        <dsp:cNvSpPr/>
      </dsp:nvSpPr>
      <dsp:spPr>
        <a:xfrm>
          <a:off x="2467523" y="3413791"/>
          <a:ext cx="881187" cy="549618"/>
        </a:xfrm>
        <a:prstGeom prst="rect">
          <a:avLst/>
        </a:prstGeom>
        <a:solidFill>
          <a:srgbClr val="FF6633"/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Vice President &amp; G.M. - Southern </a:t>
          </a:r>
          <a:br>
            <a:rPr lang="en-US" sz="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Hemisphere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P. </a:t>
          </a:r>
          <a:r>
            <a:rPr lang="en-US" sz="9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Ajeje</a:t>
          </a:r>
          <a:endParaRPr lang="en-US" sz="9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67523" y="3413791"/>
        <a:ext cx="881187" cy="549618"/>
      </dsp:txXfrm>
    </dsp:sp>
    <dsp:sp modelId="{FC9E2310-4844-456B-A74E-97A38CD5344A}">
      <dsp:nvSpPr>
        <dsp:cNvPr id="0" name=""/>
        <dsp:cNvSpPr/>
      </dsp:nvSpPr>
      <dsp:spPr>
        <a:xfrm>
          <a:off x="2503887" y="3942944"/>
          <a:ext cx="793068" cy="15207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 Year of Service</a:t>
          </a:r>
        </a:p>
      </dsp:txBody>
      <dsp:txXfrm>
        <a:off x="2503887" y="3942944"/>
        <a:ext cx="793068" cy="152079"/>
      </dsp:txXfrm>
    </dsp:sp>
    <dsp:sp modelId="{870FF9BB-45EF-46B3-B9C8-AC37CF21A1C7}">
      <dsp:nvSpPr>
        <dsp:cNvPr id="0" name=""/>
        <dsp:cNvSpPr/>
      </dsp:nvSpPr>
      <dsp:spPr>
        <a:xfrm>
          <a:off x="3649741" y="3413791"/>
          <a:ext cx="881187" cy="549618"/>
        </a:xfrm>
        <a:prstGeom prst="rect">
          <a:avLst/>
        </a:prstGeom>
        <a:solidFill>
          <a:srgbClr val="FF6633"/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Executive Sales Director Europe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en-US" sz="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P. McGill</a:t>
          </a:r>
        </a:p>
      </dsp:txBody>
      <dsp:txXfrm>
        <a:off x="3649741" y="3413791"/>
        <a:ext cx="881187" cy="549618"/>
      </dsp:txXfrm>
    </dsp:sp>
    <dsp:sp modelId="{54B11C32-26FF-4215-84A3-B92E40B772E7}">
      <dsp:nvSpPr>
        <dsp:cNvPr id="0" name=""/>
        <dsp:cNvSpPr/>
      </dsp:nvSpPr>
      <dsp:spPr>
        <a:xfrm>
          <a:off x="3695646" y="3946388"/>
          <a:ext cx="793068" cy="15207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27 Years of Service</a:t>
          </a:r>
        </a:p>
      </dsp:txBody>
      <dsp:txXfrm>
        <a:off x="3695646" y="3946388"/>
        <a:ext cx="793068" cy="152079"/>
      </dsp:txXfrm>
    </dsp:sp>
    <dsp:sp modelId="{295DF44E-22BD-4768-9B13-C07F02A71D77}">
      <dsp:nvSpPr>
        <dsp:cNvPr id="0" name=""/>
        <dsp:cNvSpPr/>
      </dsp:nvSpPr>
      <dsp:spPr>
        <a:xfrm>
          <a:off x="4831959" y="3413791"/>
          <a:ext cx="881187" cy="549618"/>
        </a:xfrm>
        <a:prstGeom prst="rect">
          <a:avLst/>
        </a:prstGeom>
        <a:solidFill>
          <a:srgbClr val="FF6633"/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Executive Finance </a:t>
          </a:r>
          <a:br>
            <a:rPr lang="en-US" sz="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&amp; Operations </a:t>
          </a:r>
          <a:br>
            <a:rPr lang="en-US" sz="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Director Europe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M. </a:t>
          </a:r>
          <a:r>
            <a:rPr lang="en-US" sz="9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Tenbrink</a:t>
          </a:r>
          <a:endParaRPr lang="en-US" sz="9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31959" y="3413791"/>
        <a:ext cx="881187" cy="549618"/>
      </dsp:txXfrm>
    </dsp:sp>
    <dsp:sp modelId="{B7F52438-3E94-48F8-B9C7-5B144C222E7A}">
      <dsp:nvSpPr>
        <dsp:cNvPr id="0" name=""/>
        <dsp:cNvSpPr/>
      </dsp:nvSpPr>
      <dsp:spPr>
        <a:xfrm>
          <a:off x="4861154" y="3942944"/>
          <a:ext cx="793068" cy="15207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22 Years of Service</a:t>
          </a:r>
        </a:p>
      </dsp:txBody>
      <dsp:txXfrm>
        <a:off x="4861154" y="3942944"/>
        <a:ext cx="793068" cy="152079"/>
      </dsp:txXfrm>
    </dsp:sp>
    <dsp:sp modelId="{72B48322-EA48-4942-8769-0D53A57F4B2A}">
      <dsp:nvSpPr>
        <dsp:cNvPr id="0" name=""/>
        <dsp:cNvSpPr/>
      </dsp:nvSpPr>
      <dsp:spPr>
        <a:xfrm>
          <a:off x="8379046" y="2751957"/>
          <a:ext cx="881187" cy="456239"/>
        </a:xfrm>
        <a:prstGeom prst="rect">
          <a:avLst/>
        </a:prstGeom>
        <a:solidFill>
          <a:srgbClr val="76C6AE"/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Global</a:t>
          </a:r>
        </a:p>
      </dsp:txBody>
      <dsp:txXfrm>
        <a:off x="8379046" y="2751957"/>
        <a:ext cx="881187" cy="456239"/>
      </dsp:txXfrm>
    </dsp:sp>
    <dsp:sp modelId="{654742BC-A846-4080-9DDD-3BC7344A560D}">
      <dsp:nvSpPr>
        <dsp:cNvPr id="0" name=""/>
        <dsp:cNvSpPr/>
      </dsp:nvSpPr>
      <dsp:spPr>
        <a:xfrm>
          <a:off x="10947381" y="5634575"/>
          <a:ext cx="793068" cy="1520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10947381" y="5634575"/>
        <a:ext cx="793068" cy="152079"/>
      </dsp:txXfrm>
    </dsp:sp>
    <dsp:sp modelId="{1A34EBDE-8B5F-463F-893A-96712C6BFC72}">
      <dsp:nvSpPr>
        <dsp:cNvPr id="0" name=""/>
        <dsp:cNvSpPr/>
      </dsp:nvSpPr>
      <dsp:spPr>
        <a:xfrm>
          <a:off x="6014178" y="3413791"/>
          <a:ext cx="881187" cy="549618"/>
        </a:xfrm>
        <a:prstGeom prst="rect">
          <a:avLst/>
        </a:prstGeom>
        <a:solidFill>
          <a:srgbClr val="75C2AC"/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800" kern="1200" dirty="0">
              <a:latin typeface="Arial" panose="020B0604020202020204" pitchFamily="34" charset="0"/>
              <a:cs typeface="Arial" panose="020B0604020202020204" pitchFamily="34" charset="0"/>
            </a:rPr>
            <a:t>Executive Vice President &amp; CFO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en-US" sz="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b="1" kern="1200" dirty="0">
              <a:latin typeface="Arial" panose="020B0604020202020204" pitchFamily="34" charset="0"/>
              <a:cs typeface="Arial" panose="020B0604020202020204" pitchFamily="34" charset="0"/>
            </a:rPr>
            <a:t>C. Smith</a:t>
          </a:r>
        </a:p>
      </dsp:txBody>
      <dsp:txXfrm>
        <a:off x="6014178" y="3413791"/>
        <a:ext cx="881187" cy="549618"/>
      </dsp:txXfrm>
    </dsp:sp>
    <dsp:sp modelId="{739A01FF-F87C-4502-9551-0479EA5AA9B9}">
      <dsp:nvSpPr>
        <dsp:cNvPr id="0" name=""/>
        <dsp:cNvSpPr/>
      </dsp:nvSpPr>
      <dsp:spPr>
        <a:xfrm>
          <a:off x="6040993" y="3938181"/>
          <a:ext cx="793068" cy="15207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14 Years of Service</a:t>
          </a:r>
        </a:p>
      </dsp:txBody>
      <dsp:txXfrm>
        <a:off x="6040993" y="3938181"/>
        <a:ext cx="793068" cy="152079"/>
      </dsp:txXfrm>
    </dsp:sp>
    <dsp:sp modelId="{B20D7A25-C26A-43BC-9EFB-F4801F811E1C}">
      <dsp:nvSpPr>
        <dsp:cNvPr id="0" name=""/>
        <dsp:cNvSpPr/>
      </dsp:nvSpPr>
      <dsp:spPr>
        <a:xfrm>
          <a:off x="7196396" y="3413791"/>
          <a:ext cx="881187" cy="549618"/>
        </a:xfrm>
        <a:prstGeom prst="rect">
          <a:avLst/>
        </a:prstGeom>
        <a:solidFill>
          <a:srgbClr val="75C2AC"/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800" kern="1200" dirty="0">
              <a:latin typeface="Arial" panose="020B0604020202020204" pitchFamily="34" charset="0"/>
              <a:cs typeface="Arial" panose="020B0604020202020204" pitchFamily="34" charset="0"/>
            </a:rPr>
            <a:t>Executive Vice President &amp; COO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en-US" sz="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Arial" panose="020B0604020202020204" pitchFamily="34" charset="0"/>
              <a:cs typeface="Arial" panose="020B0604020202020204" pitchFamily="34" charset="0"/>
            </a:rPr>
            <a:t>J. Graff</a:t>
          </a:r>
        </a:p>
      </dsp:txBody>
      <dsp:txXfrm>
        <a:off x="7196396" y="3413791"/>
        <a:ext cx="881187" cy="549618"/>
      </dsp:txXfrm>
    </dsp:sp>
    <dsp:sp modelId="{90849075-EF39-499F-90B1-427CA5310977}">
      <dsp:nvSpPr>
        <dsp:cNvPr id="0" name=""/>
        <dsp:cNvSpPr/>
      </dsp:nvSpPr>
      <dsp:spPr>
        <a:xfrm>
          <a:off x="7220824" y="3942944"/>
          <a:ext cx="793068" cy="15207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32 Years of Service</a:t>
          </a:r>
        </a:p>
      </dsp:txBody>
      <dsp:txXfrm>
        <a:off x="7220824" y="3942944"/>
        <a:ext cx="793068" cy="152079"/>
      </dsp:txXfrm>
    </dsp:sp>
    <dsp:sp modelId="{F0A58EC8-B57B-44E9-9707-F777BBBE746E}">
      <dsp:nvSpPr>
        <dsp:cNvPr id="0" name=""/>
        <dsp:cNvSpPr/>
      </dsp:nvSpPr>
      <dsp:spPr>
        <a:xfrm>
          <a:off x="8378614" y="3413791"/>
          <a:ext cx="881187" cy="549618"/>
        </a:xfrm>
        <a:prstGeom prst="rect">
          <a:avLst/>
        </a:prstGeom>
        <a:solidFill>
          <a:srgbClr val="76C6AE"/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800" kern="1200" dirty="0">
              <a:latin typeface="Arial" panose="020B0604020202020204" pitchFamily="34" charset="0"/>
              <a:cs typeface="Arial" panose="020B0604020202020204" pitchFamily="34" charset="0"/>
            </a:rPr>
            <a:t>Executive Vice President Sales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en-US" sz="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Arial" panose="020B0604020202020204" pitchFamily="34" charset="0"/>
              <a:cs typeface="Arial" panose="020B0604020202020204" pitchFamily="34" charset="0"/>
            </a:rPr>
            <a:t>B. Miller</a:t>
          </a:r>
        </a:p>
      </dsp:txBody>
      <dsp:txXfrm>
        <a:off x="8378614" y="3413791"/>
        <a:ext cx="881187" cy="549618"/>
      </dsp:txXfrm>
    </dsp:sp>
    <dsp:sp modelId="{17D99B99-55BE-45F8-8E60-06B3153BD92B}">
      <dsp:nvSpPr>
        <dsp:cNvPr id="0" name=""/>
        <dsp:cNvSpPr/>
      </dsp:nvSpPr>
      <dsp:spPr>
        <a:xfrm>
          <a:off x="8417341" y="3942944"/>
          <a:ext cx="793068" cy="15207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29 Years of Service</a:t>
          </a:r>
        </a:p>
      </dsp:txBody>
      <dsp:txXfrm>
        <a:off x="8417341" y="3942944"/>
        <a:ext cx="793068" cy="152079"/>
      </dsp:txXfrm>
    </dsp:sp>
    <dsp:sp modelId="{9CC24FD9-F264-461B-940E-59DCF6EC6D3C}">
      <dsp:nvSpPr>
        <dsp:cNvPr id="0" name=""/>
        <dsp:cNvSpPr/>
      </dsp:nvSpPr>
      <dsp:spPr>
        <a:xfrm>
          <a:off x="9560832" y="3413791"/>
          <a:ext cx="881187" cy="549618"/>
        </a:xfrm>
        <a:prstGeom prst="rect">
          <a:avLst/>
        </a:prstGeom>
        <a:solidFill>
          <a:srgbClr val="76C6AE"/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3782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60" kern="1200" dirty="0">
              <a:latin typeface="Arial" panose="020B0604020202020204" pitchFamily="34" charset="0"/>
              <a:cs typeface="Arial" panose="020B0604020202020204" pitchFamily="34" charset="0"/>
            </a:rPr>
            <a:t>Executive Vice President Marketing </a:t>
          </a:r>
          <a:br>
            <a:rPr lang="en-US" sz="76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760" kern="1200" dirty="0">
              <a:latin typeface="Arial" panose="020B0604020202020204" pitchFamily="34" charset="0"/>
              <a:cs typeface="Arial" panose="020B0604020202020204" pitchFamily="34" charset="0"/>
            </a:rPr>
            <a:t>&amp; Technology</a:t>
          </a:r>
        </a:p>
        <a:p>
          <a:pPr marL="0" lvl="0" indent="0" algn="ctr" defTabSz="33782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Arial" panose="020B0604020202020204" pitchFamily="34" charset="0"/>
              <a:cs typeface="Arial" panose="020B0604020202020204" pitchFamily="34" charset="0"/>
            </a:rPr>
            <a:t>M. Psillakis</a:t>
          </a:r>
        </a:p>
      </dsp:txBody>
      <dsp:txXfrm>
        <a:off x="9560832" y="3413791"/>
        <a:ext cx="881187" cy="549618"/>
      </dsp:txXfrm>
    </dsp:sp>
    <dsp:sp modelId="{21D1710D-EAEB-4164-B8BE-7209DD1AA32F}">
      <dsp:nvSpPr>
        <dsp:cNvPr id="0" name=""/>
        <dsp:cNvSpPr/>
      </dsp:nvSpPr>
      <dsp:spPr>
        <a:xfrm>
          <a:off x="9610963" y="3945461"/>
          <a:ext cx="793068" cy="15207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25 Years of Service</a:t>
          </a:r>
        </a:p>
      </dsp:txBody>
      <dsp:txXfrm>
        <a:off x="9610963" y="3945461"/>
        <a:ext cx="793068" cy="152079"/>
      </dsp:txXfrm>
    </dsp:sp>
    <dsp:sp modelId="{1E6973DD-D984-434A-8023-8DF78458956E}">
      <dsp:nvSpPr>
        <dsp:cNvPr id="0" name=""/>
        <dsp:cNvSpPr/>
      </dsp:nvSpPr>
      <dsp:spPr>
        <a:xfrm>
          <a:off x="10743050" y="3413791"/>
          <a:ext cx="881187" cy="549618"/>
        </a:xfrm>
        <a:prstGeom prst="rect">
          <a:avLst/>
        </a:prstGeom>
        <a:solidFill>
          <a:srgbClr val="76C6AE"/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3782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60" kern="1200" dirty="0">
              <a:latin typeface="Arial" panose="020B0604020202020204" pitchFamily="34" charset="0"/>
              <a:cs typeface="Arial" panose="020B0604020202020204" pitchFamily="34" charset="0"/>
            </a:rPr>
            <a:t>Vice President Corporate Business Development</a:t>
          </a:r>
        </a:p>
        <a:p>
          <a:pPr marL="0" lvl="0" indent="0" algn="ctr" defTabSz="33782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Arial" panose="020B0604020202020204" pitchFamily="34" charset="0"/>
              <a:cs typeface="Arial" panose="020B0604020202020204" pitchFamily="34" charset="0"/>
            </a:rPr>
            <a:t>R. Nair</a:t>
          </a:r>
        </a:p>
      </dsp:txBody>
      <dsp:txXfrm>
        <a:off x="10743050" y="3413791"/>
        <a:ext cx="881187" cy="549618"/>
      </dsp:txXfrm>
    </dsp:sp>
    <dsp:sp modelId="{D0D180B1-48FC-437A-9E8E-CD87DEB506C7}">
      <dsp:nvSpPr>
        <dsp:cNvPr id="0" name=""/>
        <dsp:cNvSpPr/>
      </dsp:nvSpPr>
      <dsp:spPr>
        <a:xfrm>
          <a:off x="10789010" y="3950224"/>
          <a:ext cx="793068" cy="15207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Hired 2019</a:t>
          </a:r>
        </a:p>
      </dsp:txBody>
      <dsp:txXfrm>
        <a:off x="10789010" y="3950224"/>
        <a:ext cx="793068" cy="1520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EE44E8-9E5B-8040-A734-35CF915578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0A6FF5-BD57-7B40-9D07-7AC7D2D10B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B50CA4-BD10-1742-8E0E-6414DCA8B3E3}" type="datetimeFigureOut">
              <a:rPr lang="en-US" smtClean="0"/>
              <a:t>1/10/20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2B7F2D-B420-7D4D-A126-E59C25AE59C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10C20-0798-6C42-BE0E-7D8819B26A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0B408-FCC3-B144-9D24-901188C27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100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70002-8CF6-7D4A-9892-72EF0F778771}" type="datetimeFigureOut">
              <a:rPr lang="en-US" smtClean="0"/>
              <a:t>1/10/20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5AC4A-C2E8-C948-87D2-D52D949563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754" rtl="0" eaLnBrk="1" latinLnBrk="0" hangingPunct="1">
      <a:defRPr sz="1198" kern="1200">
        <a:solidFill>
          <a:schemeClr val="tx1"/>
        </a:solidFill>
        <a:latin typeface="+mn-lt"/>
        <a:ea typeface="+mn-ea"/>
        <a:cs typeface="+mn-cs"/>
      </a:defRPr>
    </a:lvl1pPr>
    <a:lvl2pPr marL="456378" algn="l" defTabSz="912754" rtl="0" eaLnBrk="1" latinLnBrk="0" hangingPunct="1">
      <a:defRPr sz="1198" kern="1200">
        <a:solidFill>
          <a:schemeClr val="tx1"/>
        </a:solidFill>
        <a:latin typeface="+mn-lt"/>
        <a:ea typeface="+mn-ea"/>
        <a:cs typeface="+mn-cs"/>
      </a:defRPr>
    </a:lvl2pPr>
    <a:lvl3pPr marL="912754" algn="l" defTabSz="912754" rtl="0" eaLnBrk="1" latinLnBrk="0" hangingPunct="1">
      <a:defRPr sz="1198" kern="1200">
        <a:solidFill>
          <a:schemeClr val="tx1"/>
        </a:solidFill>
        <a:latin typeface="+mn-lt"/>
        <a:ea typeface="+mn-ea"/>
        <a:cs typeface="+mn-cs"/>
      </a:defRPr>
    </a:lvl3pPr>
    <a:lvl4pPr marL="1369132" algn="l" defTabSz="912754" rtl="0" eaLnBrk="1" latinLnBrk="0" hangingPunct="1">
      <a:defRPr sz="1198" kern="1200">
        <a:solidFill>
          <a:schemeClr val="tx1"/>
        </a:solidFill>
        <a:latin typeface="+mn-lt"/>
        <a:ea typeface="+mn-ea"/>
        <a:cs typeface="+mn-cs"/>
      </a:defRPr>
    </a:lvl4pPr>
    <a:lvl5pPr marL="1825509" algn="l" defTabSz="912754" rtl="0" eaLnBrk="1" latinLnBrk="0" hangingPunct="1">
      <a:defRPr sz="1198" kern="1200">
        <a:solidFill>
          <a:schemeClr val="tx1"/>
        </a:solidFill>
        <a:latin typeface="+mn-lt"/>
        <a:ea typeface="+mn-ea"/>
        <a:cs typeface="+mn-cs"/>
      </a:defRPr>
    </a:lvl5pPr>
    <a:lvl6pPr marL="2281886" algn="l" defTabSz="912754" rtl="0" eaLnBrk="1" latinLnBrk="0" hangingPunct="1">
      <a:defRPr sz="1198" kern="1200">
        <a:solidFill>
          <a:schemeClr val="tx1"/>
        </a:solidFill>
        <a:latin typeface="+mn-lt"/>
        <a:ea typeface="+mn-ea"/>
        <a:cs typeface="+mn-cs"/>
      </a:defRPr>
    </a:lvl6pPr>
    <a:lvl7pPr marL="2738264" algn="l" defTabSz="912754" rtl="0" eaLnBrk="1" latinLnBrk="0" hangingPunct="1">
      <a:defRPr sz="1198" kern="1200">
        <a:solidFill>
          <a:schemeClr val="tx1"/>
        </a:solidFill>
        <a:latin typeface="+mn-lt"/>
        <a:ea typeface="+mn-ea"/>
        <a:cs typeface="+mn-cs"/>
      </a:defRPr>
    </a:lvl7pPr>
    <a:lvl8pPr marL="3194640" algn="l" defTabSz="912754" rtl="0" eaLnBrk="1" latinLnBrk="0" hangingPunct="1">
      <a:defRPr sz="1198" kern="1200">
        <a:solidFill>
          <a:schemeClr val="tx1"/>
        </a:solidFill>
        <a:latin typeface="+mn-lt"/>
        <a:ea typeface="+mn-ea"/>
        <a:cs typeface="+mn-cs"/>
      </a:defRPr>
    </a:lvl8pPr>
    <a:lvl9pPr marL="3651018" algn="l" defTabSz="912754" rtl="0" eaLnBrk="1" latinLnBrk="0" hangingPunct="1">
      <a:defRPr sz="119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5AC4A-C2E8-C948-87D2-D52D9495637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761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5AC4A-C2E8-C948-87D2-D52D9495637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094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F5AC4A-C2E8-C948-87D2-D52D949563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457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1589">
              <a:defRPr/>
            </a:pPr>
            <a:endParaRPr lang="en-US" dirty="0"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CC8352-C30D-FB43-8CB7-2ED2000766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145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571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57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D15DC77-D650-0D40-BC08-6C9B7DE46C1A}" type="slidenum">
              <a:rPr lang="en-US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719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1589">
              <a:defRPr/>
            </a:pPr>
            <a:endParaRPr lang="en-US" dirty="0"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C8352-C30D-FB43-8CB7-2ED2000766E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47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5AC4A-C2E8-C948-87D2-D52D9495637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2577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5AC4A-C2E8-C948-87D2-D52D94956376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015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5AC4A-C2E8-C948-87D2-D52D94956376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5033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1589">
              <a:defRPr/>
            </a:pPr>
            <a:endParaRPr lang="en-US" dirty="0"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CC8352-C30D-FB43-8CB7-2ED2000766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098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5AC4A-C2E8-C948-87D2-D52D94956376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358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F5AC4A-C2E8-C948-87D2-D52D949563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0588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with no animation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5AC4A-C2E8-C948-87D2-D52D94956376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884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</a:t>
            </a:r>
            <a:r>
              <a:rPr lang="en-US" baseline="0" dirty="0"/>
              <a:t> with Animation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5AC4A-C2E8-C948-87D2-D52D94956376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903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5AC4A-C2E8-C948-87D2-D52D94956376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5949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5AC4A-C2E8-C948-87D2-D52D94956376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1753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5AC4A-C2E8-C948-87D2-D52D94956376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625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F5AC4A-C2E8-C948-87D2-D52D949563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540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5AC4A-C2E8-C948-87D2-D52D9495637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06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F5AC4A-C2E8-C948-87D2-D52D949563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695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F5AC4A-C2E8-C948-87D2-D52D949563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378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F5AC4A-C2E8-C948-87D2-D52D949563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995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F5AC4A-C2E8-C948-87D2-D52D949563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358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F5AC4A-C2E8-C948-87D2-D52D949563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377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9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1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5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5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6281" y="2122734"/>
            <a:ext cx="10918493" cy="1225216"/>
          </a:xfrm>
        </p:spPr>
        <p:txBody>
          <a:bodyPr anchor="b">
            <a:noAutofit/>
          </a:bodyPr>
          <a:lstStyle>
            <a:lvl1pPr algn="ctr">
              <a:defRPr sz="400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42938"/>
            <a:ext cx="1340199" cy="774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562" y="4145243"/>
            <a:ext cx="304879" cy="23495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996980" y="6248998"/>
            <a:ext cx="2596239" cy="323056"/>
          </a:xfrm>
        </p:spPr>
        <p:txBody>
          <a:bodyPr anchor="b"/>
          <a:lstStyle>
            <a:lvl1pPr algn="r">
              <a:defRPr sz="700" cap="all" spc="1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F6FA27-7B6B-A04F-82F2-1D77E84C8F8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46113" y="3509265"/>
            <a:ext cx="10918825" cy="474662"/>
          </a:xfrm>
        </p:spPr>
        <p:txBody>
          <a:bodyPr>
            <a:noAutofit/>
          </a:bodyPr>
          <a:lstStyle>
            <a:lvl1pPr algn="ctr">
              <a:defRPr sz="1600" b="1" i="0" cap="all" spc="150" baseline="0">
                <a:solidFill>
                  <a:schemeClr val="bg1"/>
                </a:solidFill>
              </a:defRPr>
            </a:lvl1pPr>
            <a:lvl2pPr algn="ctr">
              <a:defRPr sz="1600" b="1" i="0" cap="all" spc="150" baseline="0">
                <a:solidFill>
                  <a:schemeClr val="bg1"/>
                </a:solidFill>
              </a:defRPr>
            </a:lvl2pPr>
            <a:lvl3pPr algn="ctr">
              <a:defRPr sz="1600" b="1" i="0" cap="all" spc="150" baseline="0">
                <a:solidFill>
                  <a:schemeClr val="bg1"/>
                </a:solidFill>
              </a:defRPr>
            </a:lvl3pPr>
            <a:lvl4pPr algn="ctr">
              <a:defRPr sz="1600" b="1" i="0" cap="all" spc="150" baseline="0">
                <a:solidFill>
                  <a:schemeClr val="bg1"/>
                </a:solidFill>
              </a:defRPr>
            </a:lvl4pPr>
            <a:lvl5pPr algn="ctr">
              <a:defRPr sz="1600" b="1" i="0" cap="all" spc="1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27C549B4-F455-A44C-8506-C5B27D9C1CCE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/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Orange wash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3" y="1600202"/>
            <a:ext cx="3163888" cy="12212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253" y="2821491"/>
            <a:ext cx="3160748" cy="33396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1574" y="6199773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5F1F3D-98C3-424A-8505-37733010F8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DD0333C4-89FE-7B4E-ACD2-075B907DD5B9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/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753618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Orange wash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1600202"/>
            <a:ext cx="10918661" cy="12212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1574" y="6199773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5F1F3D-98C3-424A-8505-37733010F8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DD77E9F5-53B8-054D-A57A-15E598070AD6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/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089586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Orange wash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1600202"/>
            <a:ext cx="10918661" cy="12212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1574" y="6199773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5F1F3D-98C3-424A-8505-37733010F8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1A6DDF6B-B291-0C4F-ACF3-2E5B6C437713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/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911672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Orange wash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1600202"/>
            <a:ext cx="10918661" cy="12212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1574" y="6199773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5F1F3D-98C3-424A-8505-37733010F8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BF0E3C0A-BB5F-ED44-9BED-F680B1EFEF00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/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410281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story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3" y="1600202"/>
            <a:ext cx="2363112" cy="122128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1574" y="6199775"/>
            <a:ext cx="2743200" cy="365125"/>
          </a:xfrm>
        </p:spPr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91"/>
            <a:ext cx="2360143" cy="296970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266723" y="1600200"/>
            <a:ext cx="7296912" cy="4191000"/>
          </a:xfrm>
        </p:spPr>
        <p:txBody>
          <a:bodyPr>
            <a:normAutofit/>
          </a:bodyPr>
          <a:lstStyle>
            <a:lvl1pPr marL="228667" indent="-228667">
              <a:buFont typeface="Arial" charset="0"/>
              <a:buChar char="•"/>
              <a:defRPr sz="2100" baseline="0">
                <a:solidFill>
                  <a:schemeClr val="bg1"/>
                </a:solidFill>
              </a:defRPr>
            </a:lvl1pPr>
            <a:lvl2pPr marL="685887" indent="-228667">
              <a:buFont typeface="Arial" charset="0"/>
              <a:buChar char="•"/>
              <a:defRPr sz="1750" baseline="0">
                <a:solidFill>
                  <a:schemeClr val="bg1"/>
                </a:solidFill>
              </a:defRPr>
            </a:lvl2pPr>
            <a:lvl3pPr marL="1143109" indent="-228667">
              <a:buClr>
                <a:srgbClr val="F46741"/>
              </a:buClr>
              <a:buFont typeface="Arial" charset="0"/>
              <a:buChar char="•"/>
              <a:defRPr sz="1750" baseline="0">
                <a:solidFill>
                  <a:schemeClr val="bg1"/>
                </a:solidFill>
              </a:defRPr>
            </a:lvl3pPr>
            <a:lvl4pPr marL="1600328" indent="-228667">
              <a:buFont typeface="Arial" charset="0"/>
              <a:buChar char="•"/>
              <a:defRPr sz="1200" baseline="0">
                <a:solidFill>
                  <a:schemeClr val="bg1"/>
                </a:solidFill>
              </a:defRPr>
            </a:lvl4pPr>
            <a:lvl5pPr marL="2057549" indent="-228667">
              <a:buFont typeface="Arial" charset="0"/>
              <a:buChar char="•"/>
              <a:defRPr sz="17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174F36-1FCA-B74B-99C5-981028C69D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6281" y="6391500"/>
            <a:ext cx="1003562" cy="161699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992B6854-0B92-9849-90EC-FF2905C29011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46980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story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3" y="1600202"/>
            <a:ext cx="2363112" cy="122128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1574" y="6199775"/>
            <a:ext cx="2743200" cy="365125"/>
          </a:xfrm>
        </p:spPr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91"/>
            <a:ext cx="2360143" cy="296970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266723" y="1600200"/>
            <a:ext cx="7296912" cy="4191000"/>
          </a:xfrm>
        </p:spPr>
        <p:txBody>
          <a:bodyPr>
            <a:normAutofit/>
          </a:bodyPr>
          <a:lstStyle>
            <a:lvl1pPr marL="228667" indent="-228667">
              <a:buFont typeface="Arial" charset="0"/>
              <a:buChar char="•"/>
              <a:defRPr sz="2100" baseline="0">
                <a:solidFill>
                  <a:schemeClr val="bg1"/>
                </a:solidFill>
              </a:defRPr>
            </a:lvl1pPr>
            <a:lvl2pPr marL="685887" indent="-228667">
              <a:buFont typeface="Arial" charset="0"/>
              <a:buChar char="•"/>
              <a:defRPr sz="1750" baseline="0">
                <a:solidFill>
                  <a:schemeClr val="bg1"/>
                </a:solidFill>
              </a:defRPr>
            </a:lvl2pPr>
            <a:lvl3pPr marL="1143109" indent="-228667">
              <a:buClr>
                <a:srgbClr val="F46741"/>
              </a:buClr>
              <a:buFont typeface="Arial" charset="0"/>
              <a:buChar char="•"/>
              <a:defRPr sz="1750" baseline="0">
                <a:solidFill>
                  <a:schemeClr val="bg1"/>
                </a:solidFill>
              </a:defRPr>
            </a:lvl3pPr>
            <a:lvl4pPr marL="1600328" indent="-228667">
              <a:buFont typeface="Arial" charset="0"/>
              <a:buChar char="•"/>
              <a:defRPr sz="1200" baseline="0">
                <a:solidFill>
                  <a:schemeClr val="bg1"/>
                </a:solidFill>
              </a:defRPr>
            </a:lvl4pPr>
            <a:lvl5pPr marL="2057549" indent="-228667">
              <a:buFont typeface="Arial" charset="0"/>
              <a:buChar char="•"/>
              <a:defRPr sz="17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68DEEB-A4F4-1045-B7A3-583F721E98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6281" y="6391500"/>
            <a:ext cx="1003562" cy="161699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E7645173-EECB-9B4C-8E37-EF4D185A8CD9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623819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story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3" y="1600202"/>
            <a:ext cx="2363112" cy="12212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1574" y="6199775"/>
            <a:ext cx="2743200" cy="365125"/>
          </a:xfrm>
        </p:spPr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91"/>
            <a:ext cx="2360143" cy="296970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266723" y="1600200"/>
            <a:ext cx="7296912" cy="4191000"/>
          </a:xfrm>
        </p:spPr>
        <p:txBody>
          <a:bodyPr>
            <a:normAutofit/>
          </a:bodyPr>
          <a:lstStyle>
            <a:lvl1pPr marL="228667" indent="-228667">
              <a:buFont typeface="Arial" charset="0"/>
              <a:buChar char="•"/>
              <a:defRPr sz="2100" baseline="0">
                <a:solidFill>
                  <a:schemeClr val="bg1"/>
                </a:solidFill>
              </a:defRPr>
            </a:lvl1pPr>
            <a:lvl2pPr marL="685887" indent="-228667">
              <a:buFont typeface="Arial" charset="0"/>
              <a:buChar char="•"/>
              <a:defRPr sz="1750" baseline="0">
                <a:solidFill>
                  <a:schemeClr val="bg1"/>
                </a:solidFill>
              </a:defRPr>
            </a:lvl2pPr>
            <a:lvl3pPr marL="1143109" indent="-228667">
              <a:buClr>
                <a:srgbClr val="F46741"/>
              </a:buClr>
              <a:buFont typeface="Arial" charset="0"/>
              <a:buChar char="•"/>
              <a:defRPr sz="1750" baseline="0">
                <a:solidFill>
                  <a:schemeClr val="bg1"/>
                </a:solidFill>
              </a:defRPr>
            </a:lvl3pPr>
            <a:lvl4pPr marL="1600328" indent="-228667">
              <a:buFont typeface="Arial" charset="0"/>
              <a:buChar char="•"/>
              <a:defRPr sz="1200" baseline="0">
                <a:solidFill>
                  <a:schemeClr val="bg1"/>
                </a:solidFill>
              </a:defRPr>
            </a:lvl4pPr>
            <a:lvl5pPr marL="2057549" indent="-228667">
              <a:buFont typeface="Arial" charset="0"/>
              <a:buChar char="•"/>
              <a:defRPr sz="17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3A25AE-366F-1842-9562-E194C308CE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6281" y="6391500"/>
            <a:ext cx="1003562" cy="161699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F39AEDDD-AE98-8146-A6F1-4AD783FBD430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1532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story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3" y="1600202"/>
            <a:ext cx="2363112" cy="1221289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1574" y="6199775"/>
            <a:ext cx="2743200" cy="365125"/>
          </a:xfrm>
        </p:spPr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91"/>
            <a:ext cx="2360143" cy="2969709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266723" y="1600200"/>
            <a:ext cx="7296912" cy="4191000"/>
          </a:xfrm>
        </p:spPr>
        <p:txBody>
          <a:bodyPr>
            <a:normAutofit/>
          </a:bodyPr>
          <a:lstStyle>
            <a:lvl1pPr marL="228667" indent="-228667">
              <a:buFont typeface="Arial" charset="0"/>
              <a:buChar char="•"/>
              <a:defRPr sz="2100" baseline="0">
                <a:solidFill>
                  <a:schemeClr val="bg1"/>
                </a:solidFill>
              </a:defRPr>
            </a:lvl1pPr>
            <a:lvl2pPr marL="685887" indent="-228667">
              <a:buFont typeface="Arial" charset="0"/>
              <a:buChar char="•"/>
              <a:defRPr sz="1750" baseline="0">
                <a:solidFill>
                  <a:schemeClr val="bg1"/>
                </a:solidFill>
              </a:defRPr>
            </a:lvl2pPr>
            <a:lvl3pPr marL="1143109" indent="-228667">
              <a:buClr>
                <a:srgbClr val="F46741"/>
              </a:buClr>
              <a:buFont typeface="Arial" charset="0"/>
              <a:buChar char="•"/>
              <a:defRPr sz="1750" baseline="0">
                <a:solidFill>
                  <a:schemeClr val="bg1"/>
                </a:solidFill>
              </a:defRPr>
            </a:lvl3pPr>
            <a:lvl4pPr marL="1600328" indent="-228667">
              <a:buFont typeface="Arial" charset="0"/>
              <a:buChar char="•"/>
              <a:defRPr sz="1200" baseline="0">
                <a:solidFill>
                  <a:schemeClr val="bg1"/>
                </a:solidFill>
              </a:defRPr>
            </a:lvl4pPr>
            <a:lvl5pPr marL="2057549" indent="-228667">
              <a:buFont typeface="Arial" charset="0"/>
              <a:buChar char="•"/>
              <a:defRPr sz="17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07677B-774D-2342-B20D-1873BDE6D0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6281" y="6391500"/>
            <a:ext cx="1003562" cy="161699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5CCBDA17-A99A-A94A-B079-BD973401C63E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03269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46282" y="1600202"/>
            <a:ext cx="10918493" cy="12212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54FB92-C70A-7E47-AEAE-350ADAF4E2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6281" y="6391500"/>
            <a:ext cx="1003562" cy="161699"/>
          </a:xfrm>
          <a:prstGeom prst="rect">
            <a:avLst/>
          </a:prstGeom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64FC752A-65DD-4B49-97D0-8737ED79B2CB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2" y="1600202"/>
            <a:ext cx="10918492" cy="12212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91"/>
            <a:ext cx="10912348" cy="335070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85BC5B-5BB1-B040-A8F0-C64BE29FDE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6281" y="6391500"/>
            <a:ext cx="1003562" cy="161699"/>
          </a:xfrm>
          <a:prstGeom prst="rect">
            <a:avLst/>
          </a:prstGeom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0003E962-F29A-B842-8986-F4FF8C3EFC4A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4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31279" y="1600201"/>
            <a:ext cx="8757697" cy="3793424"/>
          </a:xfrm>
        </p:spPr>
        <p:txBody>
          <a:bodyPr anchor="ctr" anchorCtr="0">
            <a:normAutofit/>
          </a:bodyPr>
          <a:lstStyle>
            <a:lvl1pPr algn="ctr">
              <a:defRPr sz="3000" cap="none">
                <a:solidFill>
                  <a:schemeClr val="bg1"/>
                </a:solidFill>
                <a:effectLst>
                  <a:outerShdw blurRad="190500" dist="50800" dir="5400000" algn="ctr" rotWithShape="0">
                    <a:srgbClr val="000000">
                      <a:alpha val="85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889" y="5393625"/>
            <a:ext cx="374747" cy="285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1574" y="6199775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651" cap="all" spc="75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D1B319CC-2EAA-9541-ABE3-1D047A494F0A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/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5202169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2" y="1600202"/>
            <a:ext cx="10918492" cy="122128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/>
          </p:nvPr>
        </p:nvSpPr>
        <p:spPr>
          <a:xfrm>
            <a:off x="2457072" y="2821490"/>
            <a:ext cx="7296912" cy="3350710"/>
          </a:xfrm>
        </p:spPr>
        <p:txBody>
          <a:bodyPr>
            <a:normAutofit/>
          </a:bodyPr>
          <a:lstStyle>
            <a:lvl1pPr marL="0" indent="0" algn="ctr">
              <a:buFont typeface="Arial" charset="0"/>
              <a:buNone/>
              <a:defRPr sz="2100" baseline="0">
                <a:solidFill>
                  <a:schemeClr val="tx1"/>
                </a:solidFill>
              </a:defRPr>
            </a:lvl1pPr>
            <a:lvl2pPr marL="457220" indent="0" algn="ctr">
              <a:buFont typeface="Arial" charset="0"/>
              <a:buNone/>
              <a:defRPr sz="1750" baseline="0">
                <a:solidFill>
                  <a:schemeClr val="tx1"/>
                </a:solidFill>
              </a:defRPr>
            </a:lvl2pPr>
            <a:lvl3pPr marL="914442" indent="0" algn="ctr">
              <a:buClr>
                <a:srgbClr val="F46741"/>
              </a:buClr>
              <a:buFont typeface="Arial" charset="0"/>
              <a:buNone/>
              <a:defRPr sz="1750" baseline="0">
                <a:solidFill>
                  <a:schemeClr val="tx1"/>
                </a:solidFill>
              </a:defRPr>
            </a:lvl3pPr>
            <a:lvl4pPr marL="1371661" indent="0" algn="ctr">
              <a:buFont typeface="Arial" charset="0"/>
              <a:buNone/>
              <a:defRPr sz="1200" baseline="0">
                <a:solidFill>
                  <a:schemeClr val="tx1"/>
                </a:solidFill>
              </a:defRPr>
            </a:lvl4pPr>
            <a:lvl5pPr marL="2057549" indent="-228667">
              <a:buFont typeface="Arial" charset="0"/>
              <a:buChar char="•"/>
              <a:defRPr sz="175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521AED-CE20-9945-B617-DC66188DEC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6281" y="6391500"/>
            <a:ext cx="1003562" cy="161699"/>
          </a:xfrm>
          <a:prstGeom prst="rect">
            <a:avLst/>
          </a:prstGeom>
        </p:spPr>
      </p:pic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D436572B-FA98-1444-ABDC-CE4300858705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7258278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52" y="1600200"/>
            <a:ext cx="3160153" cy="1617921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266723" y="1600201"/>
            <a:ext cx="7298051" cy="1617920"/>
          </a:xfrm>
        </p:spPr>
        <p:txBody>
          <a:bodyPr>
            <a:noAutofit/>
          </a:bodyPr>
          <a:lstStyle>
            <a:lvl1pPr>
              <a:defRPr sz="2100" baseline="0"/>
            </a:lvl1pPr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 marL="1828343" marR="0" indent="0" algn="l" defTabSz="914172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100" b="0" i="0" u="none" strike="noStrike" baseline="0" smtClean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49457" y="3505199"/>
            <a:ext cx="3159948" cy="2667001"/>
          </a:xfrm>
        </p:spPr>
        <p:txBody>
          <a:bodyPr>
            <a:noAutofit/>
          </a:bodyPr>
          <a:lstStyle>
            <a:lvl1pPr>
              <a:defRPr sz="2500" cap="all" baseline="0">
                <a:solidFill>
                  <a:srgbClr val="F46741"/>
                </a:solidFill>
              </a:defRPr>
            </a:lvl1pPr>
            <a:lvl2pPr>
              <a:defRPr sz="2500">
                <a:solidFill>
                  <a:srgbClr val="F46741"/>
                </a:solidFill>
              </a:defRPr>
            </a:lvl2pPr>
            <a:lvl3pPr>
              <a:defRPr sz="2500">
                <a:solidFill>
                  <a:srgbClr val="F46741"/>
                </a:solidFill>
              </a:defRPr>
            </a:lvl3pPr>
            <a:lvl4pPr>
              <a:defRPr sz="2500">
                <a:solidFill>
                  <a:srgbClr val="F46741"/>
                </a:solidFill>
              </a:defRPr>
            </a:lvl4pPr>
            <a:lvl5pPr>
              <a:defRPr sz="2500">
                <a:solidFill>
                  <a:srgbClr val="F4674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266723" y="3505200"/>
            <a:ext cx="7298051" cy="2667000"/>
          </a:xfrm>
        </p:spPr>
        <p:txBody>
          <a:bodyPr>
            <a:noAutofit/>
          </a:bodyPr>
          <a:lstStyle>
            <a:lvl1pPr>
              <a:defRPr sz="2100" baseline="0"/>
            </a:lvl1pPr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>
              <a:defRPr sz="2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37279D-1C1C-7D49-B7AE-DAA2AA73D8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6281" y="6391500"/>
            <a:ext cx="1003562" cy="161699"/>
          </a:xfrm>
          <a:prstGeom prst="rect">
            <a:avLst/>
          </a:prstGeom>
        </p:spPr>
      </p:pic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04E49BB3-7FC0-EC4F-9068-0DA9BE131B5C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233912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00">
          <p15:clr>
            <a:srgbClr val="FBAE40"/>
          </p15:clr>
        </p15:guide>
        <p15:guide id="2" pos="2688">
          <p15:clr>
            <a:srgbClr val="FBAE40"/>
          </p15:clr>
        </p15:guide>
        <p15:guide id="3" orient="horz" pos="100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52" y="1600200"/>
            <a:ext cx="3160153" cy="167462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266723" y="1600200"/>
            <a:ext cx="7298051" cy="4572000"/>
          </a:xfrm>
        </p:spPr>
        <p:txBody>
          <a:bodyPr>
            <a:noAutofit/>
          </a:bodyPr>
          <a:lstStyle>
            <a:lvl1pPr>
              <a:defRPr sz="2100" baseline="0"/>
            </a:lvl1pPr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 marL="1828343" marR="0" indent="0" algn="l" defTabSz="914172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100" b="0" i="0" u="none" strike="noStrike" baseline="0" smtClean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241AA9-8177-9B42-BD68-C48012E94B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6281" y="6391500"/>
            <a:ext cx="1003562" cy="161699"/>
          </a:xfrm>
          <a:prstGeom prst="rect">
            <a:avLst/>
          </a:prstGeom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2C7814C8-3F66-2E44-801C-D39667BBF6BF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622143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00">
          <p15:clr>
            <a:srgbClr val="FBAE40"/>
          </p15:clr>
        </p15:guide>
        <p15:guide id="2" pos="2688">
          <p15:clr>
            <a:srgbClr val="FBAE40"/>
          </p15:clr>
        </p15:guide>
        <p15:guide id="3" orient="horz" pos="100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2" y="1600202"/>
            <a:ext cx="3163123" cy="1221289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1574" y="6199775"/>
            <a:ext cx="2743200" cy="365125"/>
          </a:xfrm>
        </p:spPr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91"/>
            <a:ext cx="3160749" cy="3350709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266723" y="1600200"/>
            <a:ext cx="7296912" cy="4572000"/>
          </a:xfrm>
        </p:spPr>
        <p:txBody>
          <a:bodyPr>
            <a:noAutofit/>
          </a:bodyPr>
          <a:lstStyle>
            <a:lvl1pPr marL="228667" indent="-228667">
              <a:buFont typeface="Arial" charset="0"/>
              <a:buChar char="•"/>
              <a:defRPr sz="2100" baseline="0"/>
            </a:lvl1pPr>
            <a:lvl2pPr marL="685887" indent="-228667">
              <a:buFont typeface="Arial" charset="0"/>
              <a:buChar char="•"/>
              <a:defRPr sz="1750" baseline="0"/>
            </a:lvl2pPr>
            <a:lvl3pPr marL="1143109" indent="-228667">
              <a:buClr>
                <a:srgbClr val="F46741"/>
              </a:buClr>
              <a:buFont typeface="Arial" charset="0"/>
              <a:buChar char="•"/>
              <a:defRPr sz="1750" baseline="0"/>
            </a:lvl3pPr>
            <a:lvl4pPr marL="1600328" indent="-228667">
              <a:buFont typeface="Arial" charset="0"/>
              <a:buChar char="•"/>
              <a:defRPr sz="1200" baseline="0"/>
            </a:lvl4pPr>
            <a:lvl5pPr marL="2057549" indent="-228667">
              <a:buFont typeface="Arial" charset="0"/>
              <a:buChar char="•"/>
              <a:defRPr sz="17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2A1015-45B3-294F-8E6A-DECA4B605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6281" y="6391500"/>
            <a:ext cx="1003562" cy="161699"/>
          </a:xfrm>
          <a:prstGeom prst="rect">
            <a:avLst/>
          </a:prstGeom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666124AF-93E2-C248-9C8D-9B377F23BC11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912768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1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/Leg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0" y="1600200"/>
            <a:ext cx="3163719" cy="1221289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56213" y="2821489"/>
            <a:ext cx="2853786" cy="3350711"/>
          </a:xfrm>
        </p:spPr>
        <p:txBody>
          <a:bodyPr>
            <a:noAutofit/>
          </a:bodyPr>
          <a:lstStyle>
            <a:lvl1pPr>
              <a:defRPr sz="1200" b="1" i="0" cap="all" spc="50" baseline="0"/>
            </a:lvl1pPr>
            <a:lvl2pPr>
              <a:defRPr sz="1200" b="1" i="0" cap="all" spc="50" baseline="0"/>
            </a:lvl2pPr>
            <a:lvl3pPr>
              <a:defRPr sz="1200" b="1" i="0" cap="all" spc="50" baseline="0"/>
            </a:lvl3pPr>
            <a:lvl4pPr>
              <a:defRPr sz="1200" b="1" i="0" cap="all" spc="50" baseline="0"/>
            </a:lvl4pPr>
            <a:lvl5pPr>
              <a:defRPr sz="1200" b="1" i="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A9F073-F81F-0645-AD95-C0740F9F40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6281" y="6391500"/>
            <a:ext cx="1003562" cy="161699"/>
          </a:xfrm>
          <a:prstGeom prst="rect">
            <a:avLst/>
          </a:prstGeom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EA1648FF-6170-2241-B20B-1AA6D5E84B5D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942127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24" y="1600202"/>
            <a:ext cx="10915681" cy="10087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09130" y="2830783"/>
            <a:ext cx="5355844" cy="33689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46281" y="2830784"/>
            <a:ext cx="5279427" cy="33414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BF803E-BC50-264E-8C45-8AC505DD3E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6281" y="6391500"/>
            <a:ext cx="1003562" cy="161699"/>
          </a:xfrm>
          <a:prstGeom prst="rect">
            <a:avLst/>
          </a:prstGeom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2FF87416-B40B-2F44-8655-39FAA2C3FE0A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555816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u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0" y="0"/>
            <a:ext cx="12192000" cy="6858000"/>
            <a:chOff x="6609347" y="0"/>
            <a:chExt cx="17768303" cy="12447672"/>
          </a:xfrm>
        </p:grpSpPr>
        <p:sp>
          <p:nvSpPr>
            <p:cNvPr id="29" name="Rectangle 28"/>
            <p:cNvSpPr/>
            <p:nvPr/>
          </p:nvSpPr>
          <p:spPr>
            <a:xfrm>
              <a:off x="6609347" y="0"/>
              <a:ext cx="17768303" cy="12447672"/>
            </a:xfrm>
            <a:prstGeom prst="rect">
              <a:avLst/>
            </a:prstGeom>
            <a:solidFill>
              <a:srgbClr val="004A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620529" y="77316"/>
              <a:ext cx="13512395" cy="2793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spc="75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FREUDENBERG GUIDING PRINCIPLES</a:t>
              </a:r>
            </a:p>
          </p:txBody>
        </p:sp>
      </p:grpSp>
      <p:grpSp>
        <p:nvGrpSpPr>
          <p:cNvPr id="31" name="Group 30"/>
          <p:cNvGrpSpPr/>
          <p:nvPr userDrawn="1"/>
        </p:nvGrpSpPr>
        <p:grpSpPr>
          <a:xfrm>
            <a:off x="42246" y="224942"/>
            <a:ext cx="12110684" cy="6588088"/>
            <a:chOff x="6745706" y="459329"/>
            <a:chExt cx="17526000" cy="11379744"/>
          </a:xfrm>
        </p:grpSpPr>
        <p:sp>
          <p:nvSpPr>
            <p:cNvPr id="32" name="Rectangle 31"/>
            <p:cNvSpPr/>
            <p:nvPr userDrawn="1"/>
          </p:nvSpPr>
          <p:spPr>
            <a:xfrm>
              <a:off x="6745706" y="459329"/>
              <a:ext cx="17526000" cy="11379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3" name="TextBox 32"/>
            <p:cNvSpPr txBox="1"/>
            <p:nvPr userDrawn="1"/>
          </p:nvSpPr>
          <p:spPr>
            <a:xfrm>
              <a:off x="8620531" y="515251"/>
              <a:ext cx="13512396" cy="2658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spc="75" dirty="0">
                  <a:solidFill>
                    <a:srgbClr val="004A8F"/>
                  </a:solidFill>
                  <a:latin typeface="Arial" charset="0"/>
                  <a:ea typeface="Arial" charset="0"/>
                  <a:cs typeface="Arial" charset="0"/>
                </a:rPr>
                <a:t>FREUDENBERG CODE OF CONDUCT</a:t>
              </a:r>
            </a:p>
          </p:txBody>
        </p:sp>
      </p:grpSp>
      <p:sp>
        <p:nvSpPr>
          <p:cNvPr id="8" name="Rectangle 7"/>
          <p:cNvSpPr/>
          <p:nvPr userDrawn="1"/>
        </p:nvSpPr>
        <p:spPr>
          <a:xfrm>
            <a:off x="2808445" y="483474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105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184" y="2707062"/>
            <a:ext cx="1940207" cy="13511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257" y="2469929"/>
            <a:ext cx="1879918" cy="18229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713" y="2469929"/>
            <a:ext cx="1879918" cy="1822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770" y="2469929"/>
            <a:ext cx="1879918" cy="18229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226" y="2469929"/>
            <a:ext cx="1879918" cy="1822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3" y="628650"/>
            <a:ext cx="1710624" cy="1683624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1574" y="6199775"/>
            <a:ext cx="2743200" cy="365125"/>
          </a:xfrm>
        </p:spPr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5167106" y="483474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105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7478501" y="483474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105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9811226" y="483474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105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2808445" y="4449276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105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5167106" y="4449276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105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7478501" y="4449276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105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9811226" y="4449276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105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475720" y="4449276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105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271D7A6-184A-ED4D-A3D7-84A515E2B76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46281" y="6391500"/>
            <a:ext cx="1003562" cy="161699"/>
          </a:xfrm>
          <a:prstGeom prst="rect">
            <a:avLst/>
          </a:prstGeom>
        </p:spPr>
      </p:pic>
      <p:sp>
        <p:nvSpPr>
          <p:cNvPr id="35" name="Date Placeholder 2">
            <a:extLst>
              <a:ext uri="{FF2B5EF4-FFF2-40B4-BE49-F238E27FC236}">
                <a16:creationId xmlns:a16="http://schemas.microsoft.com/office/drawing/2014/main" id="{25A750FD-76CB-A94E-A88A-99DCEFD4227F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660876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ro Con Co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2" y="1600202"/>
            <a:ext cx="3163123" cy="12212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91"/>
            <a:ext cx="2360143" cy="296970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4266724" y="1600200"/>
            <a:ext cx="3642819" cy="43122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Rectangle 6"/>
          <p:cNvSpPr/>
          <p:nvPr userDrawn="1"/>
        </p:nvSpPr>
        <p:spPr>
          <a:xfrm>
            <a:off x="7909542" y="1600200"/>
            <a:ext cx="3655232" cy="4312228"/>
          </a:xfrm>
          <a:prstGeom prst="rect">
            <a:avLst/>
          </a:prstGeom>
          <a:solidFill>
            <a:srgbClr val="9E9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613467" y="2026371"/>
            <a:ext cx="2949333" cy="3221038"/>
          </a:xfrm>
        </p:spPr>
        <p:txBody>
          <a:bodyPr>
            <a:noAutofit/>
          </a:bodyPr>
          <a:lstStyle>
            <a:lvl1pPr>
              <a:defRPr sz="2100" cap="all" baseline="0">
                <a:solidFill>
                  <a:schemeClr val="bg1"/>
                </a:solidFill>
              </a:defRPr>
            </a:lvl1pPr>
            <a:lvl2pPr>
              <a:defRPr sz="1200" cap="all" baseline="0">
                <a:solidFill>
                  <a:schemeClr val="bg1"/>
                </a:solidFill>
              </a:defRPr>
            </a:lvl2pPr>
            <a:lvl3pPr marL="1085942" indent="-171501">
              <a:buFont typeface="Arial" charset="0"/>
              <a:buChar char="•"/>
              <a:defRPr sz="1200" cap="none" baseline="0">
                <a:solidFill>
                  <a:schemeClr val="bg1"/>
                </a:solidFill>
              </a:defRPr>
            </a:lvl3pPr>
            <a:lvl4pPr marL="1543161" indent="-171501">
              <a:buFont typeface="Arial" charset="0"/>
              <a:buChar char="•"/>
              <a:defRPr sz="1200" cap="none" baseline="0">
                <a:solidFill>
                  <a:schemeClr val="bg1"/>
                </a:solidFill>
              </a:defRPr>
            </a:lvl4pPr>
            <a:lvl5pPr marL="2000381" indent="-171501">
              <a:buFont typeface="Arial" charset="0"/>
              <a:buChar char="•"/>
              <a:defRPr sz="1200" cap="none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256285" y="2026371"/>
            <a:ext cx="2949333" cy="3221038"/>
          </a:xfrm>
        </p:spPr>
        <p:txBody>
          <a:bodyPr>
            <a:noAutofit/>
          </a:bodyPr>
          <a:lstStyle>
            <a:lvl1pPr>
              <a:defRPr sz="2100" cap="all" baseline="0">
                <a:solidFill>
                  <a:schemeClr val="bg1"/>
                </a:solidFill>
              </a:defRPr>
            </a:lvl1pPr>
            <a:lvl2pPr>
              <a:defRPr sz="1200" cap="all" baseline="0">
                <a:solidFill>
                  <a:schemeClr val="bg1"/>
                </a:solidFill>
              </a:defRPr>
            </a:lvl2pPr>
            <a:lvl3pPr marL="1085942" indent="-171501">
              <a:buFont typeface="Arial" charset="0"/>
              <a:buChar char="•"/>
              <a:defRPr sz="1200" cap="none" baseline="0">
                <a:solidFill>
                  <a:schemeClr val="bg1"/>
                </a:solidFill>
              </a:defRPr>
            </a:lvl3pPr>
            <a:lvl4pPr marL="1543161" indent="-171501">
              <a:buFont typeface="Arial" charset="0"/>
              <a:buChar char="•"/>
              <a:defRPr sz="1200" cap="none" baseline="0">
                <a:solidFill>
                  <a:schemeClr val="bg1"/>
                </a:solidFill>
              </a:defRPr>
            </a:lvl4pPr>
            <a:lvl5pPr marL="2000381" indent="-171501">
              <a:buFont typeface="Arial" charset="0"/>
              <a:buChar char="•"/>
              <a:defRPr sz="1200" cap="none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Cons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BDECC4-F96C-8B40-A8AB-8731FBB67D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6281" y="6391500"/>
            <a:ext cx="1003562" cy="161699"/>
          </a:xfrm>
          <a:prstGeom prst="rect">
            <a:avLst/>
          </a:prstGeom>
        </p:spPr>
      </p:pic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ED214243-FA7B-A24C-B598-AF800B271AD6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848118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" y="-8290"/>
            <a:ext cx="4272358" cy="6866290"/>
          </a:xfrm>
          <a:prstGeom prst="rect">
            <a:avLst/>
          </a:prstGeom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52B8A252-CA4C-2B4C-A04D-AA4228145C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2350" y="1600201"/>
            <a:ext cx="6882587" cy="685800"/>
          </a:xfrm>
        </p:spPr>
        <p:txBody>
          <a:bodyPr anchor="b" anchorCtr="0"/>
          <a:lstStyle>
            <a:lvl1pPr algn="ctr">
              <a:defRPr sz="3251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5E84A0C7-6B96-5046-8F97-384B6E80CA1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82800" y="2434857"/>
            <a:ext cx="6882138" cy="446566"/>
          </a:xfrm>
        </p:spPr>
        <p:txBody>
          <a:bodyPr vert="horz" wrap="square" lIns="9144" rIns="9144" anchor="t" anchorCtr="1">
            <a:normAutofit/>
          </a:bodyPr>
          <a:lstStyle>
            <a:lvl1pPr algn="ctr">
              <a:defRPr sz="21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122" y="3468832"/>
            <a:ext cx="3466479" cy="1322832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6747" y="-9182"/>
            <a:ext cx="4273947" cy="686807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C8CDFE90-D32F-1041-99FA-7461EE43A6B9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583181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" y="-8290"/>
            <a:ext cx="4272358" cy="6866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6852" y="3468832"/>
            <a:ext cx="4125018" cy="1304544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2B8A252-CA4C-2B4C-A04D-AA4228145C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2350" y="1600201"/>
            <a:ext cx="6882587" cy="685800"/>
          </a:xfrm>
        </p:spPr>
        <p:txBody>
          <a:bodyPr anchor="b" anchorCtr="0"/>
          <a:lstStyle>
            <a:lvl1pPr algn="ctr">
              <a:defRPr sz="3251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5E84A0C7-6B96-5046-8F97-384B6E80CA1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82800" y="2434857"/>
            <a:ext cx="6882138" cy="446566"/>
          </a:xfrm>
        </p:spPr>
        <p:txBody>
          <a:bodyPr vert="horz" wrap="square" lIns="9144" rIns="9144" anchor="t" anchorCtr="1">
            <a:normAutofit/>
          </a:bodyPr>
          <a:lstStyle>
            <a:lvl1pPr algn="ctr">
              <a:defRPr sz="21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6747" y="-9182"/>
            <a:ext cx="4273947" cy="686807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7C57BF89-056F-3B4E-95BA-6BE1AE19C9D8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396958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ro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31279" y="1600201"/>
            <a:ext cx="8757697" cy="3793424"/>
          </a:xfrm>
        </p:spPr>
        <p:txBody>
          <a:bodyPr anchor="ctr" anchorCtr="0">
            <a:normAutofit/>
          </a:bodyPr>
          <a:lstStyle>
            <a:lvl1pPr algn="ctr">
              <a:defRPr sz="3000" cap="none">
                <a:solidFill>
                  <a:schemeClr val="bg1"/>
                </a:solidFill>
                <a:effectLst>
                  <a:outerShdw blurRad="190500" dist="50800" dir="5400000" algn="ctr" rotWithShape="0">
                    <a:srgbClr val="000000">
                      <a:alpha val="85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889" y="5393625"/>
            <a:ext cx="374747" cy="285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1574" y="6199775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651" cap="all" spc="75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99803D0-9CB4-6342-A7B7-92BC3719E11D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/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6279646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6"/>
            <a:ext cx="4266723" cy="6855448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266723" y="1413164"/>
            <a:ext cx="7925276" cy="872837"/>
          </a:xfrm>
        </p:spPr>
        <p:txBody>
          <a:bodyPr/>
          <a:lstStyle>
            <a:lvl1pPr algn="ctr">
              <a:defRPr sz="3250" baseline="0"/>
            </a:lvl1pPr>
            <a:lvl2pPr algn="ctr">
              <a:defRPr sz="210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479250" y="3499973"/>
            <a:ext cx="2380282" cy="583831"/>
          </a:xfrm>
        </p:spPr>
        <p:txBody>
          <a:bodyPr>
            <a:noAutofit/>
          </a:bodyPr>
          <a:lstStyle>
            <a:lvl1pPr algn="ctr">
              <a:defRPr sz="13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360209" y="3499973"/>
            <a:ext cx="2619263" cy="583831"/>
          </a:xfrm>
        </p:spPr>
        <p:txBody>
          <a:bodyPr>
            <a:normAutofit/>
          </a:bodyPr>
          <a:lstStyle>
            <a:lvl1pPr algn="ctr">
              <a:defRPr sz="13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288942" y="4317980"/>
            <a:ext cx="5880836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046774" y="4536022"/>
            <a:ext cx="4365174" cy="841375"/>
          </a:xfrm>
        </p:spPr>
        <p:txBody>
          <a:bodyPr>
            <a:noAutofit/>
          </a:bodyPr>
          <a:lstStyle>
            <a:lvl1pPr algn="ctr">
              <a:defRPr sz="1200" cap="all" spc="50" baseline="0"/>
            </a:lvl1pPr>
            <a:lvl2pPr algn="ctr">
              <a:defRPr sz="1200" cap="all" spc="50" baseline="0"/>
            </a:lvl2pPr>
            <a:lvl3pPr algn="ctr">
              <a:defRPr sz="1200" b="1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113" y="2338390"/>
            <a:ext cx="986885" cy="10389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1427" y="5500061"/>
            <a:ext cx="4210521" cy="8521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6398" y="2338967"/>
            <a:ext cx="986885" cy="1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40" y="6393890"/>
            <a:ext cx="1003562" cy="165100"/>
          </a:xfrm>
          <a:prstGeom prst="rect">
            <a:avLst/>
          </a:prstGeom>
        </p:spPr>
      </p:pic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53BEF334-45E1-FA48-9796-CA8F3E6AD13A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2D545E3F-4877-7848-A4AF-683795BA6C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1574" y="6199775"/>
            <a:ext cx="2743200" cy="365125"/>
          </a:xfrm>
        </p:spPr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97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47" y="-9183"/>
            <a:ext cx="4273470" cy="6868076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2B8A252-CA4C-2B4C-A04D-AA4228145C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88942" y="1007388"/>
            <a:ext cx="5880836" cy="685800"/>
          </a:xfrm>
        </p:spPr>
        <p:txBody>
          <a:bodyPr anchor="b" anchorCtr="0"/>
          <a:lstStyle>
            <a:lvl1pPr algn="ctr">
              <a:defRPr sz="3251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5E84A0C7-6B96-5046-8F97-384B6E80CA1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88942" y="1842044"/>
            <a:ext cx="5880836" cy="446566"/>
          </a:xfrm>
        </p:spPr>
        <p:txBody>
          <a:bodyPr vert="horz" wrap="square" lIns="9144" rIns="9144" anchor="t" anchorCtr="1">
            <a:normAutofit/>
          </a:bodyPr>
          <a:lstStyle>
            <a:lvl1pPr algn="ctr">
              <a:defRPr sz="21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113" y="2338390"/>
            <a:ext cx="986885" cy="10389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6398" y="2338967"/>
            <a:ext cx="986885" cy="1036913"/>
          </a:xfrm>
          <a:prstGeom prst="rect">
            <a:avLst/>
          </a:prstGeom>
        </p:spPr>
      </p:pic>
      <p:sp>
        <p:nvSpPr>
          <p:cNvPr id="1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479250" y="3499973"/>
            <a:ext cx="2380282" cy="583831"/>
          </a:xfrm>
        </p:spPr>
        <p:txBody>
          <a:bodyPr>
            <a:noAutofit/>
          </a:bodyPr>
          <a:lstStyle>
            <a:lvl1pPr algn="ctr">
              <a:defRPr sz="13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360209" y="3499973"/>
            <a:ext cx="2619263" cy="583831"/>
          </a:xfrm>
        </p:spPr>
        <p:txBody>
          <a:bodyPr>
            <a:normAutofit/>
          </a:bodyPr>
          <a:lstStyle>
            <a:lvl1pPr algn="ctr">
              <a:defRPr sz="13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288942" y="4317980"/>
            <a:ext cx="5880836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5479250" y="4536022"/>
            <a:ext cx="5500222" cy="841375"/>
          </a:xfrm>
        </p:spPr>
        <p:txBody>
          <a:bodyPr>
            <a:noAutofit/>
          </a:bodyPr>
          <a:lstStyle>
            <a:lvl1pPr algn="ctr">
              <a:defRPr sz="1200" cap="all" spc="50" baseline="0">
                <a:solidFill>
                  <a:schemeClr val="tx1"/>
                </a:solidFill>
              </a:defRPr>
            </a:lvl1pPr>
            <a:lvl2pPr algn="ctr">
              <a:defRPr sz="1200" cap="all" spc="50" baseline="0">
                <a:solidFill>
                  <a:schemeClr val="tx1"/>
                </a:solidFill>
              </a:defRPr>
            </a:lvl2pPr>
            <a:lvl3pPr algn="ctr">
              <a:defRPr sz="1200" b="1" cap="all" spc="50" baseline="0">
                <a:solidFill>
                  <a:schemeClr val="tx1"/>
                </a:solidFill>
              </a:defRPr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1427" y="5500061"/>
            <a:ext cx="4210521" cy="852170"/>
          </a:xfrm>
          <a:prstGeom prst="rect">
            <a:avLst/>
          </a:prstGeom>
        </p:spPr>
      </p:pic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6747" y="-9182"/>
            <a:ext cx="4273947" cy="686807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960780AD-6412-D745-BDB1-0DB96D45292C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726401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47" y="-9183"/>
            <a:ext cx="4273470" cy="6868076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2B8A252-CA4C-2B4C-A04D-AA4228145C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88942" y="1007388"/>
            <a:ext cx="5880836" cy="685800"/>
          </a:xfrm>
        </p:spPr>
        <p:txBody>
          <a:bodyPr anchor="b" anchorCtr="0"/>
          <a:lstStyle>
            <a:lvl1pPr algn="ctr">
              <a:defRPr sz="3251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288942" y="2022535"/>
            <a:ext cx="5880835" cy="2061270"/>
          </a:xfrm>
        </p:spPr>
        <p:txBody>
          <a:bodyPr>
            <a:normAutofit/>
          </a:bodyPr>
          <a:lstStyle>
            <a:lvl1pPr algn="ctr">
              <a:defRPr sz="13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6747" y="-9182"/>
            <a:ext cx="4273947" cy="686807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C65E40EF-7475-0649-ABF4-BD39856092D8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464442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Related image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224" y="0"/>
            <a:ext cx="4273947" cy="686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2B8A252-CA4C-2B4C-A04D-AA4228145C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88942" y="1007388"/>
            <a:ext cx="5880836" cy="685800"/>
          </a:xfrm>
        </p:spPr>
        <p:txBody>
          <a:bodyPr anchor="b" anchorCtr="0"/>
          <a:lstStyle>
            <a:lvl1pPr algn="ctr">
              <a:defRPr sz="3251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5E84A0C7-6B96-5046-8F97-384B6E80CA1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88942" y="1842044"/>
            <a:ext cx="5880836" cy="446566"/>
          </a:xfrm>
        </p:spPr>
        <p:txBody>
          <a:bodyPr vert="horz" wrap="square" lIns="9144" rIns="9144" anchor="t" anchorCtr="1">
            <a:normAutofit/>
          </a:bodyPr>
          <a:lstStyle>
            <a:lvl1pPr algn="ctr">
              <a:defRPr sz="21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113" y="2338390"/>
            <a:ext cx="986885" cy="10389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6398" y="2338967"/>
            <a:ext cx="986885" cy="1036913"/>
          </a:xfrm>
          <a:prstGeom prst="rect">
            <a:avLst/>
          </a:prstGeom>
        </p:spPr>
      </p:pic>
      <p:sp>
        <p:nvSpPr>
          <p:cNvPr id="1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479250" y="3499973"/>
            <a:ext cx="2380282" cy="518871"/>
          </a:xfrm>
        </p:spPr>
        <p:txBody>
          <a:bodyPr>
            <a:noAutofit/>
          </a:bodyPr>
          <a:lstStyle>
            <a:lvl1pPr algn="ctr">
              <a:defRPr sz="18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360209" y="3499973"/>
            <a:ext cx="2619263" cy="518871"/>
          </a:xfrm>
        </p:spPr>
        <p:txBody>
          <a:bodyPr>
            <a:noAutofit/>
          </a:bodyPr>
          <a:lstStyle>
            <a:lvl1pPr algn="ctr">
              <a:defRPr sz="18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7225" y="-9182"/>
            <a:ext cx="4273947" cy="686807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5478463" y="4154488"/>
            <a:ext cx="2381250" cy="201771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8359775" y="4141788"/>
            <a:ext cx="2619375" cy="203041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BA7FB890-77B3-554E-8E96-A6E9D3E14E76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447561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916" y="628650"/>
            <a:ext cx="3394007" cy="54546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4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682350" y="3418609"/>
            <a:ext cx="6882423" cy="2753591"/>
          </a:xfrm>
        </p:spPr>
        <p:txBody>
          <a:bodyPr>
            <a:noAutofit/>
          </a:bodyPr>
          <a:lstStyle>
            <a:lvl1pPr algn="ctr">
              <a:defRPr sz="1200" cap="all" spc="5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2B8A252-CA4C-2B4C-A04D-AA4228145C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2350" y="1600201"/>
            <a:ext cx="6882587" cy="685800"/>
          </a:xfrm>
        </p:spPr>
        <p:txBody>
          <a:bodyPr anchor="b" anchorCtr="0"/>
          <a:lstStyle>
            <a:lvl1pPr algn="ctr">
              <a:defRPr sz="3251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5E84A0C7-6B96-5046-8F97-384B6E80CA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82800" y="2434857"/>
            <a:ext cx="6882138" cy="446566"/>
          </a:xfrm>
        </p:spPr>
        <p:txBody>
          <a:bodyPr vert="horz" wrap="square" lIns="9144" rIns="9144" anchor="t" anchorCtr="1">
            <a:normAutofit/>
          </a:bodyPr>
          <a:lstStyle>
            <a:lvl1pPr algn="ctr">
              <a:defRPr sz="21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C60E72F-11FF-834D-8E1D-C34E5712472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4273947" cy="686807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91D60F7B-8BFE-274A-A41D-B48C20225BA8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775036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868E47-E5EC-384D-BBD1-631C410D3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170" r="31776"/>
          <a:stretch/>
        </p:blipFill>
        <p:spPr>
          <a:xfrm>
            <a:off x="-1" y="0"/>
            <a:ext cx="4273947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4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682350" y="3418609"/>
            <a:ext cx="6882423" cy="2753591"/>
          </a:xfrm>
        </p:spPr>
        <p:txBody>
          <a:bodyPr>
            <a:noAutofit/>
          </a:bodyPr>
          <a:lstStyle>
            <a:lvl1pPr algn="ctr">
              <a:defRPr sz="1200" cap="all" spc="5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2B8A252-CA4C-2B4C-A04D-AA4228145C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2350" y="1600201"/>
            <a:ext cx="6882587" cy="685800"/>
          </a:xfrm>
        </p:spPr>
        <p:txBody>
          <a:bodyPr anchor="b" anchorCtr="0"/>
          <a:lstStyle>
            <a:lvl1pPr algn="ctr">
              <a:defRPr sz="3251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5E84A0C7-6B96-5046-8F97-384B6E80CA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82800" y="2434857"/>
            <a:ext cx="6882138" cy="446566"/>
          </a:xfrm>
        </p:spPr>
        <p:txBody>
          <a:bodyPr vert="horz" wrap="square" lIns="9144" rIns="9144" anchor="t" anchorCtr="1">
            <a:normAutofit/>
          </a:bodyPr>
          <a:lstStyle>
            <a:lvl1pPr algn="ctr">
              <a:defRPr sz="21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91D60F7B-8BFE-274A-A41D-B48C20225BA8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C60E72F-11FF-834D-8E1D-C34E5712472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4273947" cy="686807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19541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man, standing, water, holding&#10;&#10;Description automatically generated">
            <a:extLst>
              <a:ext uri="{FF2B5EF4-FFF2-40B4-BE49-F238E27FC236}">
                <a16:creationId xmlns:a16="http://schemas.microsoft.com/office/drawing/2014/main" id="{475A6242-307B-8549-B3DB-A76ABBD48B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878" r="8786"/>
          <a:stretch/>
        </p:blipFill>
        <p:spPr>
          <a:xfrm>
            <a:off x="0" y="0"/>
            <a:ext cx="4273948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4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682350" y="3418609"/>
            <a:ext cx="6882423" cy="2753591"/>
          </a:xfrm>
        </p:spPr>
        <p:txBody>
          <a:bodyPr>
            <a:noAutofit/>
          </a:bodyPr>
          <a:lstStyle>
            <a:lvl1pPr algn="ctr">
              <a:defRPr sz="1200" cap="all" spc="5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2B8A252-CA4C-2B4C-A04D-AA4228145C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2350" y="1600201"/>
            <a:ext cx="6882587" cy="685800"/>
          </a:xfrm>
        </p:spPr>
        <p:txBody>
          <a:bodyPr anchor="b" anchorCtr="0"/>
          <a:lstStyle>
            <a:lvl1pPr algn="ctr">
              <a:defRPr sz="3251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5E84A0C7-6B96-5046-8F97-384B6E80CA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82800" y="2434857"/>
            <a:ext cx="6882138" cy="446566"/>
          </a:xfrm>
        </p:spPr>
        <p:txBody>
          <a:bodyPr vert="horz" wrap="square" lIns="9144" rIns="9144" anchor="t" anchorCtr="1">
            <a:normAutofit/>
          </a:bodyPr>
          <a:lstStyle>
            <a:lvl1pPr algn="ctr">
              <a:defRPr sz="21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91D60F7B-8BFE-274A-A41D-B48C20225BA8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279240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2FCD53-77BE-3D48-BBDE-F66BBBCE9F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772"/>
          <a:stretch/>
        </p:blipFill>
        <p:spPr>
          <a:xfrm>
            <a:off x="0" y="-10391"/>
            <a:ext cx="4273946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4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682350" y="3418609"/>
            <a:ext cx="6882423" cy="2753591"/>
          </a:xfrm>
        </p:spPr>
        <p:txBody>
          <a:bodyPr>
            <a:noAutofit/>
          </a:bodyPr>
          <a:lstStyle>
            <a:lvl1pPr algn="ctr">
              <a:defRPr sz="1200" cap="all" spc="5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2B8A252-CA4C-2B4C-A04D-AA4228145C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2350" y="1600201"/>
            <a:ext cx="6882587" cy="685800"/>
          </a:xfrm>
        </p:spPr>
        <p:txBody>
          <a:bodyPr anchor="b" anchorCtr="0"/>
          <a:lstStyle>
            <a:lvl1pPr algn="ctr">
              <a:defRPr sz="3251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5E84A0C7-6B96-5046-8F97-384B6E80CA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82800" y="2434857"/>
            <a:ext cx="6882138" cy="446566"/>
          </a:xfrm>
        </p:spPr>
        <p:txBody>
          <a:bodyPr vert="horz" wrap="square" lIns="9144" rIns="9144" anchor="t" anchorCtr="1">
            <a:normAutofit/>
          </a:bodyPr>
          <a:lstStyle>
            <a:lvl1pPr algn="ctr">
              <a:defRPr sz="21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91D60F7B-8BFE-274A-A41D-B48C20225BA8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297700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B05C55-92E3-0045-8534-DB7CAA837F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273946" cy="6858000"/>
          </a:xfrm>
          <a:prstGeom prst="rect">
            <a:avLst/>
          </a:prstGeom>
        </p:spPr>
      </p:pic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C60E72F-11FF-834D-8E1D-C34E5712472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076"/>
            <a:ext cx="4273947" cy="686807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B6452D-7019-D641-9130-310FBC5C97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029" y="6388100"/>
            <a:ext cx="1003562" cy="1651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4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682350" y="3418609"/>
            <a:ext cx="6882423" cy="2753591"/>
          </a:xfrm>
        </p:spPr>
        <p:txBody>
          <a:bodyPr>
            <a:noAutofit/>
          </a:bodyPr>
          <a:lstStyle>
            <a:lvl1pPr algn="ctr">
              <a:defRPr sz="1200" cap="all" spc="5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2B8A252-CA4C-2B4C-A04D-AA4228145C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2350" y="1600201"/>
            <a:ext cx="6882587" cy="685800"/>
          </a:xfrm>
        </p:spPr>
        <p:txBody>
          <a:bodyPr anchor="b" anchorCtr="0"/>
          <a:lstStyle>
            <a:lvl1pPr algn="ctr">
              <a:defRPr sz="3251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5E84A0C7-6B96-5046-8F97-384B6E80CA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82800" y="2434857"/>
            <a:ext cx="6882138" cy="446566"/>
          </a:xfrm>
        </p:spPr>
        <p:txBody>
          <a:bodyPr vert="horz" wrap="square" lIns="9144" rIns="9144" anchor="t" anchorCtr="1">
            <a:normAutofit/>
          </a:bodyPr>
          <a:lstStyle>
            <a:lvl1pPr algn="ctr">
              <a:defRPr sz="21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FE67ED41-E03D-5D49-9D94-92F0D8DC8390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94679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ecast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93949" y="1600200"/>
            <a:ext cx="6670825" cy="872837"/>
          </a:xfrm>
        </p:spPr>
        <p:txBody>
          <a:bodyPr anchor="t" anchorCtr="0">
            <a:noAutofit/>
          </a:bodyPr>
          <a:lstStyle>
            <a:lvl1pPr algn="ctr">
              <a:defRPr sz="3250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893951" y="3643898"/>
            <a:ext cx="3134620" cy="2528302"/>
          </a:xfrm>
        </p:spPr>
        <p:txBody>
          <a:bodyPr>
            <a:noAutofit/>
          </a:bodyPr>
          <a:lstStyle>
            <a:lvl1pPr algn="ctr">
              <a:defRPr sz="2100" cap="none" spc="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381232" y="3643898"/>
            <a:ext cx="3183706" cy="2528302"/>
          </a:xfrm>
        </p:spPr>
        <p:txBody>
          <a:bodyPr>
            <a:noAutofit/>
          </a:bodyPr>
          <a:lstStyle>
            <a:lvl1pPr>
              <a:defRPr sz="2100" cap="none" spc="0" baseline="0"/>
            </a:lvl1pPr>
            <a:lvl2pPr>
              <a:defRPr sz="1200" cap="all" spc="50" baseline="0"/>
            </a:lvl2pPr>
            <a:lvl3pPr>
              <a:defRPr sz="1200" cap="all" spc="50" baseline="0"/>
            </a:lvl3pPr>
            <a:lvl4pPr>
              <a:defRPr sz="1200" cap="all" spc="50" baseline="0"/>
            </a:lvl4pPr>
            <a:lvl5pPr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47" y="-9183"/>
            <a:ext cx="4273469" cy="6868076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6747" y="-9182"/>
            <a:ext cx="4273947" cy="686807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9ABF2ACF-433D-0D44-9814-6C40208E2346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50286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s-Unleash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B85E60C-3515-0D47-9414-132FAF4A17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6281" y="6391500"/>
            <a:ext cx="1003562" cy="161699"/>
          </a:xfrm>
          <a:prstGeom prst="rect">
            <a:avLst/>
          </a:prstGeom>
        </p:spPr>
      </p:pic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EBC1AE7D-5D11-E040-AFBD-A43BBC3C4516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352085" y="4314108"/>
            <a:ext cx="2743915" cy="620713"/>
          </a:xfrm>
        </p:spPr>
        <p:txBody>
          <a:bodyPr>
            <a:noAutofit/>
          </a:bodyPr>
          <a:lstStyle>
            <a:lvl1pPr marL="0" marR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0" i="0" u="none" strike="noStrike" baseline="0" smtClean="0"/>
            </a:lvl1pPr>
          </a:lstStyle>
          <a:p>
            <a:r>
              <a:rPr lang="en-US" sz="2100" b="0" i="0" u="none" strike="noStrike" baseline="0">
                <a:solidFill>
                  <a:srgbClr val="211D1E"/>
                </a:solidFill>
                <a:latin typeface="Arial" charset="0"/>
              </a:rPr>
              <a:t>Efficiency</a:t>
            </a:r>
            <a:endParaRPr lang="en-US" dirty="0"/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314108"/>
            <a:ext cx="2743915" cy="620712"/>
          </a:xfrm>
        </p:spPr>
        <p:txBody>
          <a:bodyPr>
            <a:noAutofit/>
          </a:bodyPr>
          <a:lstStyle>
            <a:lvl1pPr algn="ctr">
              <a:defRPr lang="en-US" sz="2100" b="0" i="0" u="none" strike="noStrike" baseline="0" smtClean="0"/>
            </a:lvl1pPr>
          </a:lstStyle>
          <a:p>
            <a:r>
              <a:rPr lang="en-US" sz="2100" b="0" i="0" u="none" strike="noStrike" baseline="0" dirty="0">
                <a:solidFill>
                  <a:srgbClr val="211D1E"/>
                </a:solidFill>
                <a:latin typeface="Arial" charset="0"/>
              </a:rPr>
              <a:t>Productivity</a:t>
            </a:r>
            <a:endParaRPr lang="en-US" dirty="0"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6" hasCustomPrompt="1"/>
          </p:nvPr>
        </p:nvSpPr>
        <p:spPr>
          <a:xfrm>
            <a:off x="8821575" y="4314108"/>
            <a:ext cx="2710534" cy="620712"/>
          </a:xfrm>
        </p:spPr>
        <p:txBody>
          <a:bodyPr>
            <a:noAutofit/>
          </a:bodyPr>
          <a:lstStyle>
            <a:lvl1pPr algn="ctr">
              <a:defRPr lang="en-US" sz="2200" b="0" i="0" u="none" strike="noStrike" baseline="0" smtClean="0"/>
            </a:lvl1pPr>
          </a:lstStyle>
          <a:p>
            <a:r>
              <a:rPr lang="en-US" sz="2100" b="0" i="0" u="none" strike="noStrike" baseline="0" dirty="0">
                <a:solidFill>
                  <a:srgbClr val="211D1E"/>
                </a:solidFill>
                <a:latin typeface="Arial" charset="0"/>
              </a:rPr>
              <a:t>Sustainability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677" y="2882353"/>
            <a:ext cx="1146347" cy="1018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931" y="2882353"/>
            <a:ext cx="1076224" cy="9845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3921" y="2905213"/>
            <a:ext cx="1158542" cy="9723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3973" y="2832061"/>
            <a:ext cx="1045736" cy="1045464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sz="quarter" idx="17"/>
          </p:nvPr>
        </p:nvSpPr>
        <p:spPr>
          <a:xfrm>
            <a:off x="654050" y="2106386"/>
            <a:ext cx="10910888" cy="506186"/>
          </a:xfrm>
        </p:spPr>
        <p:txBody>
          <a:bodyPr>
            <a:noAutofit/>
          </a:bodyPr>
          <a:lstStyle>
            <a:lvl1pPr algn="ctr">
              <a:defRPr sz="3250">
                <a:solidFill>
                  <a:schemeClr val="tx1"/>
                </a:solidFill>
              </a:defRPr>
            </a:lvl1pPr>
            <a:lvl2pPr algn="ctr">
              <a:defRPr sz="3250">
                <a:solidFill>
                  <a:schemeClr val="tx1"/>
                </a:solidFill>
              </a:defRPr>
            </a:lvl2pPr>
            <a:lvl3pPr algn="ctr">
              <a:defRPr sz="3250">
                <a:solidFill>
                  <a:schemeClr val="tx1"/>
                </a:solidFill>
              </a:defRPr>
            </a:lvl3pPr>
            <a:lvl4pPr algn="ctr">
              <a:defRPr sz="3250">
                <a:solidFill>
                  <a:schemeClr val="tx1"/>
                </a:solidFill>
              </a:defRPr>
            </a:lvl4pPr>
            <a:lvl5pPr algn="ctr">
              <a:defRPr sz="32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54050" y="4314108"/>
            <a:ext cx="2698035" cy="620713"/>
          </a:xfrm>
        </p:spPr>
        <p:txBody>
          <a:bodyPr>
            <a:noAutofit/>
          </a:bodyPr>
          <a:lstStyle>
            <a:lvl1pPr marL="0" marR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0" i="0" u="none" strike="noStrike" baseline="0" smtClean="0">
                <a:solidFill>
                  <a:schemeClr val="tx1"/>
                </a:solidFill>
              </a:defRPr>
            </a:lvl1pPr>
          </a:lstStyle>
          <a:p>
            <a:r>
              <a:rPr lang="en-US" sz="2100" b="0" i="0" u="none" strike="noStrike" baseline="0" dirty="0">
                <a:solidFill>
                  <a:srgbClr val="211D1E"/>
                </a:solidFill>
                <a:latin typeface="Arial" charset="0"/>
              </a:rPr>
              <a:t>Product Quality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9281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osites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sp>
        <p:nvSpPr>
          <p:cNvPr id="11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893951" y="3643898"/>
            <a:ext cx="3134620" cy="2528302"/>
          </a:xfrm>
        </p:spPr>
        <p:txBody>
          <a:bodyPr>
            <a:noAutofit/>
          </a:bodyPr>
          <a:lstStyle>
            <a:lvl1pPr algn="ctr">
              <a:defRPr sz="2100" cap="none" spc="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381232" y="3643898"/>
            <a:ext cx="3183706" cy="2528302"/>
          </a:xfrm>
        </p:spPr>
        <p:txBody>
          <a:bodyPr>
            <a:noAutofit/>
          </a:bodyPr>
          <a:lstStyle>
            <a:lvl1pPr>
              <a:defRPr sz="2100" cap="none" spc="0" baseline="0"/>
            </a:lvl1pPr>
            <a:lvl2pPr>
              <a:defRPr sz="1200" cap="all" spc="50" baseline="0"/>
            </a:lvl2pPr>
            <a:lvl3pPr>
              <a:defRPr sz="1200" cap="all" spc="50" baseline="0"/>
            </a:lvl3pPr>
            <a:lvl4pPr>
              <a:defRPr sz="1200" cap="all" spc="50" baseline="0"/>
            </a:lvl4pPr>
            <a:lvl5pPr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47" y="-9183"/>
            <a:ext cx="4273469" cy="6868076"/>
          </a:xfrm>
          <a:prstGeom prst="rect">
            <a:avLst/>
          </a:prstGeom>
        </p:spPr>
      </p:pic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6747" y="-9182"/>
            <a:ext cx="4273947" cy="686807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  <p:sp>
        <p:nvSpPr>
          <p:cNvPr id="2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93949" y="1600200"/>
            <a:ext cx="6670825" cy="872837"/>
          </a:xfrm>
        </p:spPr>
        <p:txBody>
          <a:bodyPr anchor="t" anchorCtr="0">
            <a:noAutofit/>
          </a:bodyPr>
          <a:lstStyle>
            <a:lvl1pPr algn="ctr">
              <a:defRPr sz="3250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8F98F71A-B854-1A44-8B4F-B68ADCA9B60B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04443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yurethane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sp>
        <p:nvSpPr>
          <p:cNvPr id="11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893951" y="3643898"/>
            <a:ext cx="3134620" cy="2528302"/>
          </a:xfrm>
        </p:spPr>
        <p:txBody>
          <a:bodyPr>
            <a:noAutofit/>
          </a:bodyPr>
          <a:lstStyle>
            <a:lvl1pPr algn="ctr">
              <a:defRPr sz="2100" cap="none" spc="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381232" y="3643898"/>
            <a:ext cx="3183706" cy="2528302"/>
          </a:xfrm>
        </p:spPr>
        <p:txBody>
          <a:bodyPr>
            <a:normAutofit/>
          </a:bodyPr>
          <a:lstStyle>
            <a:lvl1pPr>
              <a:defRPr sz="2100" cap="none" spc="0" baseline="0"/>
            </a:lvl1pPr>
            <a:lvl2pPr>
              <a:defRPr sz="1200" cap="all" spc="50" baseline="0"/>
            </a:lvl2pPr>
            <a:lvl3pPr>
              <a:defRPr sz="1200" cap="all" spc="50" baseline="0"/>
            </a:lvl3pPr>
            <a:lvl4pPr>
              <a:defRPr sz="1200" cap="all" spc="50" baseline="0"/>
            </a:lvl4pPr>
            <a:lvl5pPr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47" y="-9183"/>
            <a:ext cx="4273469" cy="6868075"/>
          </a:xfrm>
          <a:prstGeom prst="rect">
            <a:avLst/>
          </a:prstGeom>
        </p:spPr>
      </p:pic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6747" y="-9182"/>
            <a:ext cx="4273947" cy="686807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  <p:sp>
        <p:nvSpPr>
          <p:cNvPr id="22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93949" y="1600200"/>
            <a:ext cx="6670825" cy="872837"/>
          </a:xfrm>
        </p:spPr>
        <p:txBody>
          <a:bodyPr anchor="t" anchorCtr="0">
            <a:noAutofit/>
          </a:bodyPr>
          <a:lstStyle>
            <a:lvl1pPr algn="ctr">
              <a:defRPr sz="3250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B54E09F9-B145-2345-B55F-B875F31BFB9B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04996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ber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sp>
        <p:nvSpPr>
          <p:cNvPr id="11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893951" y="3643898"/>
            <a:ext cx="3134620" cy="2528302"/>
          </a:xfrm>
        </p:spPr>
        <p:txBody>
          <a:bodyPr>
            <a:noAutofit/>
          </a:bodyPr>
          <a:lstStyle>
            <a:lvl1pPr algn="ctr">
              <a:defRPr sz="2100" cap="none" spc="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381232" y="3643898"/>
            <a:ext cx="3183706" cy="2528302"/>
          </a:xfrm>
        </p:spPr>
        <p:txBody>
          <a:bodyPr>
            <a:normAutofit/>
          </a:bodyPr>
          <a:lstStyle>
            <a:lvl1pPr>
              <a:defRPr sz="2100" cap="none" spc="0" baseline="0"/>
            </a:lvl1pPr>
            <a:lvl2pPr>
              <a:defRPr sz="1200" cap="all" spc="50" baseline="0"/>
            </a:lvl2pPr>
            <a:lvl3pPr>
              <a:defRPr sz="1200" cap="all" spc="50" baseline="0"/>
            </a:lvl3pPr>
            <a:lvl4pPr>
              <a:defRPr sz="1200" cap="all" spc="50" baseline="0"/>
            </a:lvl4pPr>
            <a:lvl5pPr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47" y="-9183"/>
            <a:ext cx="4273468" cy="6868075"/>
          </a:xfrm>
          <a:prstGeom prst="rect">
            <a:avLst/>
          </a:prstGeom>
        </p:spPr>
      </p:pic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6747" y="-9182"/>
            <a:ext cx="4273947" cy="686807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  <p:sp>
        <p:nvSpPr>
          <p:cNvPr id="21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93949" y="1600200"/>
            <a:ext cx="6670825" cy="872837"/>
          </a:xfrm>
        </p:spPr>
        <p:txBody>
          <a:bodyPr anchor="t" anchorCtr="0">
            <a:noAutofit/>
          </a:bodyPr>
          <a:lstStyle>
            <a:lvl1pPr algn="ctr">
              <a:defRPr sz="3250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C5DAAA04-7BB9-B447-AFA1-C5E196D51B2C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5061288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re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" y="-8290"/>
            <a:ext cx="4272358" cy="686629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893951" y="3643898"/>
            <a:ext cx="3134620" cy="2528302"/>
          </a:xfrm>
        </p:spPr>
        <p:txBody>
          <a:bodyPr>
            <a:noAutofit/>
          </a:bodyPr>
          <a:lstStyle>
            <a:lvl1pPr algn="ctr">
              <a:defRPr sz="2100" cap="none" spc="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381232" y="3643898"/>
            <a:ext cx="3183706" cy="2528302"/>
          </a:xfrm>
        </p:spPr>
        <p:txBody>
          <a:bodyPr>
            <a:normAutofit/>
          </a:bodyPr>
          <a:lstStyle>
            <a:lvl1pPr>
              <a:defRPr sz="2100" cap="none" spc="0" baseline="0"/>
            </a:lvl1pPr>
            <a:lvl2pPr>
              <a:defRPr sz="1200" cap="all" spc="50" baseline="0"/>
            </a:lvl2pPr>
            <a:lvl3pPr>
              <a:defRPr sz="1200" cap="all" spc="50" baseline="0"/>
            </a:lvl3pPr>
            <a:lvl4pPr>
              <a:defRPr sz="1200" cap="all" spc="50" baseline="0"/>
            </a:lvl4pPr>
            <a:lvl5pPr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6747" y="-9182"/>
            <a:ext cx="4273947" cy="686807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  <p:sp>
        <p:nvSpPr>
          <p:cNvPr id="22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93949" y="1600200"/>
            <a:ext cx="6670825" cy="872837"/>
          </a:xfrm>
        </p:spPr>
        <p:txBody>
          <a:bodyPr anchor="t" anchorCtr="0">
            <a:noAutofit/>
          </a:bodyPr>
          <a:lstStyle>
            <a:lvl1pPr algn="ctr">
              <a:defRPr sz="3250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97CD0E24-2DCF-364C-800A-6F4381FBECC4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407695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rmoplastics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893951" y="3643898"/>
            <a:ext cx="3134620" cy="2528302"/>
          </a:xfrm>
        </p:spPr>
        <p:txBody>
          <a:bodyPr>
            <a:noAutofit/>
          </a:bodyPr>
          <a:lstStyle>
            <a:lvl1pPr algn="ctr">
              <a:defRPr sz="2100" cap="none" spc="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381232" y="3643898"/>
            <a:ext cx="3183706" cy="2528302"/>
          </a:xfrm>
        </p:spPr>
        <p:txBody>
          <a:bodyPr>
            <a:normAutofit/>
          </a:bodyPr>
          <a:lstStyle>
            <a:lvl1pPr>
              <a:defRPr sz="2100" cap="none" spc="0" baseline="0"/>
            </a:lvl1pPr>
            <a:lvl2pPr>
              <a:defRPr sz="1200" cap="all" spc="50" baseline="0"/>
            </a:lvl2pPr>
            <a:lvl3pPr>
              <a:defRPr sz="1200" cap="all" spc="50" baseline="0"/>
            </a:lvl3pPr>
            <a:lvl4pPr>
              <a:defRPr sz="1200" cap="all" spc="50" baseline="0"/>
            </a:lvl4pPr>
            <a:lvl5pPr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7200" cy="6858000"/>
          </a:xfrm>
          <a:prstGeom prst="rect">
            <a:avLst/>
          </a:prstGeom>
        </p:spPr>
      </p:pic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6747" y="0"/>
            <a:ext cx="4273947" cy="686807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  <p:sp>
        <p:nvSpPr>
          <p:cNvPr id="21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93949" y="1600200"/>
            <a:ext cx="6670825" cy="872837"/>
          </a:xfrm>
        </p:spPr>
        <p:txBody>
          <a:bodyPr anchor="t" anchorCtr="0">
            <a:noAutofit/>
          </a:bodyPr>
          <a:lstStyle>
            <a:lvl1pPr algn="ctr">
              <a:defRPr sz="3250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0DA0D61C-DC0D-2943-8B29-8458756F7970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2474351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od Composite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893951" y="3643898"/>
            <a:ext cx="3134620" cy="2528302"/>
          </a:xfrm>
        </p:spPr>
        <p:txBody>
          <a:bodyPr>
            <a:noAutofit/>
          </a:bodyPr>
          <a:lstStyle>
            <a:lvl1pPr algn="ctr">
              <a:defRPr sz="2100" cap="none" spc="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381232" y="3643898"/>
            <a:ext cx="3183706" cy="2528302"/>
          </a:xfrm>
        </p:spPr>
        <p:txBody>
          <a:bodyPr>
            <a:normAutofit/>
          </a:bodyPr>
          <a:lstStyle>
            <a:lvl1pPr>
              <a:defRPr sz="2100" cap="none" spc="0" baseline="0"/>
            </a:lvl1pPr>
            <a:lvl2pPr>
              <a:defRPr sz="1200" cap="all" spc="50" baseline="0"/>
            </a:lvl2pPr>
            <a:lvl3pPr>
              <a:defRPr sz="1200" cap="all" spc="50" baseline="0"/>
            </a:lvl3pPr>
            <a:lvl4pPr>
              <a:defRPr sz="1200" cap="all" spc="50" baseline="0"/>
            </a:lvl4pPr>
            <a:lvl5pPr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7200" cy="685800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4273947" cy="686807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  <p:sp>
        <p:nvSpPr>
          <p:cNvPr id="1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93949" y="1600200"/>
            <a:ext cx="6670825" cy="872837"/>
          </a:xfrm>
        </p:spPr>
        <p:txBody>
          <a:bodyPr anchor="t" anchorCtr="0">
            <a:noAutofit/>
          </a:bodyPr>
          <a:lstStyle>
            <a:lvl1pPr algn="ctr">
              <a:defRPr sz="3250" baseline="0"/>
            </a:lvl1pPr>
            <a:lvl2pPr algn="ctr">
              <a:defRPr sz="210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39F2E1B9-AC96-A74C-AB04-763161F269B5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6252826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Placeholder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47"/>
            <a:ext cx="4270248" cy="6876288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"/>
            <a:ext cx="4270248" cy="6876287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D47D63A0-EF13-CD49-A362-E3D2811067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2350" y="3418609"/>
            <a:ext cx="6882423" cy="2753591"/>
          </a:xfrm>
        </p:spPr>
        <p:txBody>
          <a:bodyPr>
            <a:noAutofit/>
          </a:bodyPr>
          <a:lstStyle>
            <a:lvl1pPr algn="ctr">
              <a:defRPr sz="1200" cap="all" spc="50" baseline="0">
                <a:solidFill>
                  <a:schemeClr val="tx1"/>
                </a:solidFill>
              </a:defRPr>
            </a:lvl1pPr>
            <a:lvl2pPr algn="ctr">
              <a:defRPr sz="1200" cap="all" spc="50" baseline="0">
                <a:solidFill>
                  <a:schemeClr val="tx1"/>
                </a:solidFill>
              </a:defRPr>
            </a:lvl2pPr>
            <a:lvl3pPr algn="ctr">
              <a:defRPr sz="1200" cap="all" spc="50" baseline="0">
                <a:solidFill>
                  <a:schemeClr val="tx1"/>
                </a:solidFill>
              </a:defRPr>
            </a:lvl3pPr>
            <a:lvl4pPr algn="ctr">
              <a:defRPr sz="1200" cap="all" spc="50" baseline="0">
                <a:solidFill>
                  <a:schemeClr val="tx1"/>
                </a:solidFill>
              </a:defRPr>
            </a:lvl4pPr>
            <a:lvl5pPr algn="ctr">
              <a:defRPr sz="1200" cap="all" spc="5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51E4ECC6-5AD6-A14B-8055-D3CAD3EF53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2350" y="1600201"/>
            <a:ext cx="6882587" cy="685800"/>
          </a:xfrm>
        </p:spPr>
        <p:txBody>
          <a:bodyPr anchor="b" anchorCtr="0"/>
          <a:lstStyle>
            <a:lvl1pPr algn="ctr">
              <a:defRPr sz="3251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7B021E4A-0110-194E-89E6-9F236E1951A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82800" y="2434857"/>
            <a:ext cx="6882138" cy="446566"/>
          </a:xfrm>
        </p:spPr>
        <p:txBody>
          <a:bodyPr vert="horz" wrap="square" lIns="9144" rIns="9144" anchor="t" anchorCtr="1">
            <a:normAutofit/>
          </a:bodyPr>
          <a:lstStyle>
            <a:lvl1pPr algn="ctr">
              <a:defRPr sz="21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BD73768-E345-F84D-A71E-3C37FB7177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0FEC8E5C-3B23-F242-BF42-CE7AFDABCDD9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518440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46281" y="2146460"/>
            <a:ext cx="10918493" cy="1347738"/>
          </a:xfrm>
        </p:spPr>
        <p:txBody>
          <a:bodyPr anchor="b">
            <a:normAutofit/>
          </a:bodyPr>
          <a:lstStyle>
            <a:lvl1pPr algn="ctr">
              <a:defRPr sz="4001" i="1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562" y="3607360"/>
            <a:ext cx="304879" cy="234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C5E947-1498-564F-843C-A6346209F6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52EAE3D-6799-2D44-8E72-FE0FFB95F1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1574" y="619977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CEEC13-4D9F-C447-8ED9-4AC7748EA4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7" y="628650"/>
            <a:ext cx="374747" cy="285750"/>
          </a:xfrm>
          <a:prstGeom prst="rect">
            <a:avLst/>
          </a:prstGeom>
        </p:spPr>
      </p:pic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A27BC338-7DCB-FD4D-97A5-5E57CFB8B99D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/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0551091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28650"/>
            <a:ext cx="1303583" cy="75353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46281" y="2146460"/>
            <a:ext cx="10918493" cy="1347738"/>
          </a:xfrm>
        </p:spPr>
        <p:txBody>
          <a:bodyPr anchor="b">
            <a:normAutofit/>
          </a:bodyPr>
          <a:lstStyle>
            <a:lvl1pPr algn="ctr">
              <a:defRPr sz="4001" i="1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5F1F3D-98C3-424A-8505-37733010F8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A42E003-9238-7F4C-BCFA-DE768C510F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1574" y="619977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577FD-D322-6B4B-BC30-48C4E458C10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7" y="628650"/>
            <a:ext cx="374747" cy="285750"/>
          </a:xfrm>
          <a:prstGeom prst="rect">
            <a:avLst/>
          </a:prstGeom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D4DE82D1-B972-5340-B35C-E5A53F021B04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/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2171845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46281" y="2146460"/>
            <a:ext cx="10918493" cy="1347738"/>
          </a:xfrm>
        </p:spPr>
        <p:txBody>
          <a:bodyPr anchor="b">
            <a:normAutofit/>
          </a:bodyPr>
          <a:lstStyle>
            <a:lvl1pPr algn="ctr">
              <a:defRPr sz="4001" i="1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Release Innovation™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9B5C75-3316-9440-AD52-1B9DBAB116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AFA96B4-816B-4E4E-AD2E-A5A6FA689D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1574" y="619977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14B31D53-89FD-E140-990D-184CBCE03CAA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/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797933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s-Manufacturing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sz="quarter" idx="17"/>
          </p:nvPr>
        </p:nvSpPr>
        <p:spPr>
          <a:xfrm>
            <a:off x="654050" y="2106386"/>
            <a:ext cx="10910888" cy="506186"/>
          </a:xfrm>
        </p:spPr>
        <p:txBody>
          <a:bodyPr>
            <a:noAutofit/>
          </a:bodyPr>
          <a:lstStyle>
            <a:lvl1pPr algn="ctr">
              <a:defRPr sz="3250"/>
            </a:lvl1pPr>
            <a:lvl2pPr algn="ctr">
              <a:defRPr sz="3250"/>
            </a:lvl2pPr>
            <a:lvl3pPr algn="ctr">
              <a:defRPr sz="3250"/>
            </a:lvl3pPr>
            <a:lvl4pPr algn="ctr">
              <a:defRPr sz="3250"/>
            </a:lvl4pPr>
            <a:lvl5pPr algn="ctr">
              <a:defRPr sz="32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628" y="2963887"/>
            <a:ext cx="875004" cy="9448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9590" y="2895307"/>
            <a:ext cx="868906" cy="9753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028" y="2913595"/>
            <a:ext cx="1115859" cy="9966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961" y="2857207"/>
            <a:ext cx="859760" cy="1011936"/>
          </a:xfrm>
          <a:prstGeom prst="rect">
            <a:avLst/>
          </a:prstGeom>
        </p:spPr>
      </p:pic>
      <p:sp>
        <p:nvSpPr>
          <p:cNvPr id="22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352085" y="4314108"/>
            <a:ext cx="2743915" cy="620713"/>
          </a:xfrm>
        </p:spPr>
        <p:txBody>
          <a:bodyPr>
            <a:noAutofit/>
          </a:bodyPr>
          <a:lstStyle>
            <a:lvl1pPr marL="0" marR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0" i="0" u="none" strike="noStrike" baseline="0" smtClean="0"/>
            </a:lvl1pPr>
          </a:lstStyle>
          <a:p>
            <a:r>
              <a:rPr lang="en-US" sz="2100" b="0" i="0" u="none" strike="noStrike" baseline="0">
                <a:solidFill>
                  <a:srgbClr val="211D1E"/>
                </a:solidFill>
                <a:latin typeface="Arial" charset="0"/>
              </a:rPr>
              <a:t>Efficiency</a:t>
            </a:r>
            <a:endParaRPr lang="en-US" dirty="0"/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314108"/>
            <a:ext cx="2743915" cy="620712"/>
          </a:xfrm>
        </p:spPr>
        <p:txBody>
          <a:bodyPr>
            <a:noAutofit/>
          </a:bodyPr>
          <a:lstStyle>
            <a:lvl1pPr algn="ctr">
              <a:defRPr lang="en-US" sz="2100" b="0" i="0" u="none" strike="noStrike" baseline="0" smtClean="0"/>
            </a:lvl1pPr>
          </a:lstStyle>
          <a:p>
            <a:r>
              <a:rPr lang="en-US" sz="2100" b="0" i="0" u="none" strike="noStrike" baseline="0" dirty="0">
                <a:solidFill>
                  <a:srgbClr val="211D1E"/>
                </a:solidFill>
                <a:latin typeface="Arial" charset="0"/>
              </a:rPr>
              <a:t>Productivity</a:t>
            </a:r>
            <a:endParaRPr lang="en-US" dirty="0"/>
          </a:p>
        </p:txBody>
      </p:sp>
      <p:sp>
        <p:nvSpPr>
          <p:cNvPr id="24" name="Text Placeholder 24"/>
          <p:cNvSpPr>
            <a:spLocks noGrp="1"/>
          </p:cNvSpPr>
          <p:nvPr>
            <p:ph type="body" sz="quarter" idx="16" hasCustomPrompt="1"/>
          </p:nvPr>
        </p:nvSpPr>
        <p:spPr>
          <a:xfrm>
            <a:off x="8821575" y="4314108"/>
            <a:ext cx="2710534" cy="620712"/>
          </a:xfrm>
        </p:spPr>
        <p:txBody>
          <a:bodyPr>
            <a:noAutofit/>
          </a:bodyPr>
          <a:lstStyle>
            <a:lvl1pPr algn="ctr">
              <a:defRPr lang="en-US" sz="2200" b="0" i="0" u="none" strike="noStrike" baseline="0" smtClean="0"/>
            </a:lvl1pPr>
          </a:lstStyle>
          <a:p>
            <a:r>
              <a:rPr lang="en-US" sz="2100" b="0" i="0" u="none" strike="noStrike" baseline="0" dirty="0">
                <a:solidFill>
                  <a:srgbClr val="211D1E"/>
                </a:solidFill>
                <a:latin typeface="Arial" charset="0"/>
              </a:rPr>
              <a:t>Sustainability</a:t>
            </a:r>
            <a:endParaRPr lang="en-US" dirty="0"/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54050" y="4314108"/>
            <a:ext cx="2698035" cy="620713"/>
          </a:xfrm>
        </p:spPr>
        <p:txBody>
          <a:bodyPr>
            <a:noAutofit/>
          </a:bodyPr>
          <a:lstStyle>
            <a:lvl1pPr marL="0" marR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0" i="0" u="none" strike="noStrike" baseline="0" smtClean="0"/>
            </a:lvl1pPr>
          </a:lstStyle>
          <a:p>
            <a:r>
              <a:rPr lang="en-US" sz="2100" b="0" i="0" u="none" strike="noStrike" baseline="0" dirty="0">
                <a:solidFill>
                  <a:srgbClr val="211D1E"/>
                </a:solidFill>
                <a:latin typeface="Arial" charset="0"/>
              </a:rPr>
              <a:t>Product Quality</a:t>
            </a:r>
            <a:endParaRPr lang="en-US" dirty="0"/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0E5F8C55-641E-4D42-BD53-9DB2C3647452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BA1131-3C9F-CE4E-9EC5-22B786A1D9F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46281" y="6391500"/>
            <a:ext cx="1003562" cy="16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346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01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2" y="1600202"/>
            <a:ext cx="10918492" cy="12212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91"/>
            <a:ext cx="10912348" cy="33784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B7B08A-398E-4C46-A262-B4A7DD35AC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6281" y="6391500"/>
            <a:ext cx="1003562" cy="161699"/>
          </a:xfrm>
          <a:prstGeom prst="rect">
            <a:avLst/>
          </a:prstGeom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0E262C18-CCCE-3C41-8A64-A9CD560B35F0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51542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s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685526" y="2286002"/>
            <a:ext cx="5879250" cy="2161309"/>
          </a:xfrm>
        </p:spPr>
        <p:txBody>
          <a:bodyPr/>
          <a:lstStyle>
            <a:lvl1pPr algn="ctr">
              <a:defRPr sz="3251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49458" y="628652"/>
            <a:ext cx="5036069" cy="532526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C6D142-C116-0A4B-9323-57073141A3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6281" y="6391500"/>
            <a:ext cx="1003562" cy="161699"/>
          </a:xfrm>
          <a:prstGeom prst="rect">
            <a:avLst/>
          </a:prstGeom>
        </p:spPr>
      </p:pic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0C260EF4-D1B6-6944-9BE6-8F1B35584B1F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7752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graphics-Freudenberg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sz="quarter" idx="17"/>
          </p:nvPr>
        </p:nvSpPr>
        <p:spPr>
          <a:xfrm>
            <a:off x="654050" y="2106386"/>
            <a:ext cx="10910888" cy="506186"/>
          </a:xfrm>
        </p:spPr>
        <p:txBody>
          <a:bodyPr>
            <a:noAutofit/>
          </a:bodyPr>
          <a:lstStyle>
            <a:lvl1pPr algn="ctr">
              <a:defRPr sz="3250"/>
            </a:lvl1pPr>
            <a:lvl2pPr algn="ctr">
              <a:defRPr sz="3250"/>
            </a:lvl2pPr>
            <a:lvl3pPr algn="ctr">
              <a:defRPr sz="3250"/>
            </a:lvl3pPr>
            <a:lvl4pPr algn="ctr">
              <a:defRPr sz="3250"/>
            </a:lvl4pPr>
            <a:lvl5pPr algn="ctr">
              <a:defRPr sz="32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724043" y="4322490"/>
            <a:ext cx="2743915" cy="620713"/>
          </a:xfrm>
        </p:spPr>
        <p:txBody>
          <a:bodyPr>
            <a:noAutofit/>
          </a:bodyPr>
          <a:lstStyle>
            <a:lvl1pPr marL="0" marR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0" i="0" u="none" strike="noStrike" baseline="0" smtClean="0"/>
            </a:lvl1pPr>
          </a:lstStyle>
          <a:p>
            <a:r>
              <a:rPr lang="en-US" sz="2100" b="0" i="0" u="none" strike="noStrike" baseline="0">
                <a:solidFill>
                  <a:srgbClr val="211D1E"/>
                </a:solidFill>
                <a:latin typeface="Arial" charset="0"/>
              </a:rPr>
              <a:t>Efficiency</a:t>
            </a:r>
            <a:endParaRPr lang="en-US" dirty="0"/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7467957" y="4322490"/>
            <a:ext cx="2743915" cy="620712"/>
          </a:xfrm>
        </p:spPr>
        <p:txBody>
          <a:bodyPr>
            <a:noAutofit/>
          </a:bodyPr>
          <a:lstStyle>
            <a:lvl1pPr algn="ctr">
              <a:defRPr lang="en-US" sz="2100" b="0" i="0" u="none" strike="noStrike" baseline="0" smtClean="0"/>
            </a:lvl1pPr>
          </a:lstStyle>
          <a:p>
            <a:r>
              <a:rPr lang="en-US" sz="2100" b="0" i="0" u="none" strike="noStrike" baseline="0" dirty="0">
                <a:solidFill>
                  <a:srgbClr val="211D1E"/>
                </a:solidFill>
                <a:latin typeface="Arial" charset="0"/>
              </a:rPr>
              <a:t>Productivity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083" y="3310656"/>
            <a:ext cx="1247215" cy="6589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652" y="2902692"/>
            <a:ext cx="1104697" cy="10668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708" y="2972862"/>
            <a:ext cx="668413" cy="996696"/>
          </a:xfrm>
          <a:prstGeom prst="rect">
            <a:avLst/>
          </a:prstGeom>
        </p:spPr>
      </p:pic>
      <p:sp>
        <p:nvSpPr>
          <p:cNvPr id="26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026069" y="4322490"/>
            <a:ext cx="2698035" cy="620713"/>
          </a:xfrm>
        </p:spPr>
        <p:txBody>
          <a:bodyPr>
            <a:noAutofit/>
          </a:bodyPr>
          <a:lstStyle>
            <a:lvl1pPr marL="0" marR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0" i="0" u="none" strike="noStrike" baseline="0" smtClean="0"/>
            </a:lvl1pPr>
          </a:lstStyle>
          <a:p>
            <a:r>
              <a:rPr lang="en-US" sz="2100" b="0" i="0" u="none" strike="noStrike" baseline="0" dirty="0">
                <a:solidFill>
                  <a:srgbClr val="211D1E"/>
                </a:solidFill>
                <a:latin typeface="Arial" charset="0"/>
              </a:rPr>
              <a:t>Product Quality</a:t>
            </a:r>
            <a:endParaRPr lang="en-US" dirty="0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8B80458F-575F-B64B-BEA0-F50B815D0D70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CONFIDENTIAL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33A9C4-FE69-4844-B72B-9EC95CC0B23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281" y="6391500"/>
            <a:ext cx="1003562" cy="16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65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Orange wash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3" y="1600202"/>
            <a:ext cx="3163888" cy="12212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253" y="2821491"/>
            <a:ext cx="3160748" cy="33396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1574" y="6199773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5F1F3D-98C3-424A-8505-37733010F8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6BCA93F9-BABF-4D46-A81F-CBC4DB29831F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/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717302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Orange wash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3" y="1600202"/>
            <a:ext cx="3163888" cy="12212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252" y="2821491"/>
            <a:ext cx="3160749" cy="33396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1574" y="6199773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5F1F3D-98C3-424A-8505-37733010F8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6F3F3CDF-15A8-EF49-BE17-EFB1FCE3491C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/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178013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Orange wash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1600202"/>
            <a:ext cx="3163889" cy="12212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253" y="2821491"/>
            <a:ext cx="3160748" cy="33396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1574" y="6199773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5F1F3D-98C3-424A-8505-37733010F8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2202A70B-0654-9C4C-81FD-588EA793AB84}"/>
              </a:ext>
            </a:extLst>
          </p:cNvPr>
          <p:cNvSpPr txBox="1">
            <a:spLocks/>
          </p:cNvSpPr>
          <p:nvPr userDrawn="1"/>
        </p:nvSpPr>
        <p:spPr>
          <a:xfrm>
            <a:off x="0" y="6241969"/>
            <a:ext cx="121920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51" cap="all" spc="75" dirty="0">
                <a:solidFill>
                  <a:schemeClr val="bg1"/>
                </a:solidFill>
                <a:latin typeface="Arial" charset="0"/>
                <a:cs typeface="Arial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772908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600202"/>
            <a:ext cx="11564774" cy="12212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9252" y="2821491"/>
            <a:ext cx="10915523" cy="33396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1574" y="6199775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651" cap="all" spc="75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9593" y="630584"/>
            <a:ext cx="372212" cy="28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5" r:id="rId2"/>
    <p:sldLayoutId id="2147483696" r:id="rId3"/>
    <p:sldLayoutId id="2147483701" r:id="rId4"/>
    <p:sldLayoutId id="2147483702" r:id="rId5"/>
    <p:sldLayoutId id="2147483703" r:id="rId6"/>
    <p:sldLayoutId id="2147483697" r:id="rId7"/>
    <p:sldLayoutId id="2147483698" r:id="rId8"/>
    <p:sldLayoutId id="2147483699" r:id="rId9"/>
    <p:sldLayoutId id="2147483700" r:id="rId10"/>
    <p:sldLayoutId id="2147483723" r:id="rId11"/>
    <p:sldLayoutId id="2147483724" r:id="rId12"/>
    <p:sldLayoutId id="2147483725" r:id="rId13"/>
    <p:sldLayoutId id="2147483705" r:id="rId14"/>
    <p:sldLayoutId id="2147483706" r:id="rId15"/>
    <p:sldLayoutId id="2147483707" r:id="rId16"/>
    <p:sldLayoutId id="2147483708" r:id="rId17"/>
    <p:sldLayoutId id="2147483655" r:id="rId18"/>
    <p:sldLayoutId id="2147483654" r:id="rId19"/>
    <p:sldLayoutId id="2147483704" r:id="rId20"/>
    <p:sldLayoutId id="2147483710" r:id="rId21"/>
    <p:sldLayoutId id="2147483712" r:id="rId22"/>
    <p:sldLayoutId id="2147483676" r:id="rId23"/>
    <p:sldLayoutId id="2147483711" r:id="rId24"/>
    <p:sldLayoutId id="2147483686" r:id="rId25"/>
    <p:sldLayoutId id="2147483726" r:id="rId26"/>
    <p:sldLayoutId id="2147483679" r:id="rId27"/>
    <p:sldLayoutId id="2147483677" r:id="rId28"/>
    <p:sldLayoutId id="2147483713" r:id="rId29"/>
    <p:sldLayoutId id="2147483735" r:id="rId30"/>
    <p:sldLayoutId id="2147483691" r:id="rId31"/>
    <p:sldLayoutId id="2147483730" r:id="rId32"/>
    <p:sldLayoutId id="2147483727" r:id="rId33"/>
    <p:sldLayoutId id="2147483714" r:id="rId34"/>
    <p:sldLayoutId id="2147483736" r:id="rId35"/>
    <p:sldLayoutId id="2147483737" r:id="rId36"/>
    <p:sldLayoutId id="2147483738" r:id="rId37"/>
    <p:sldLayoutId id="2147483731" r:id="rId38"/>
    <p:sldLayoutId id="2147483716" r:id="rId39"/>
    <p:sldLayoutId id="2147483715" r:id="rId40"/>
    <p:sldLayoutId id="2147483717" r:id="rId41"/>
    <p:sldLayoutId id="2147483718" r:id="rId42"/>
    <p:sldLayoutId id="2147483719" r:id="rId43"/>
    <p:sldLayoutId id="2147483720" r:id="rId44"/>
    <p:sldLayoutId id="2147483721" r:id="rId45"/>
    <p:sldLayoutId id="2147483694" r:id="rId46"/>
    <p:sldLayoutId id="2147483665" r:id="rId47"/>
    <p:sldLayoutId id="2147483684" r:id="rId48"/>
    <p:sldLayoutId id="2147483692" r:id="rId49"/>
    <p:sldLayoutId id="2147483732" r:id="rId50"/>
    <p:sldLayoutId id="2147483733" r:id="rId51"/>
    <p:sldLayoutId id="2147483734" r:id="rId52"/>
  </p:sldLayoutIdLst>
  <p:hf hdr="0"/>
  <p:txStyles>
    <p:titleStyle>
      <a:lvl1pPr algn="l" defTabSz="914441" rtl="0" eaLnBrk="1" latinLnBrk="0" hangingPunct="1">
        <a:lnSpc>
          <a:spcPct val="90000"/>
        </a:lnSpc>
        <a:spcBef>
          <a:spcPct val="0"/>
        </a:spcBef>
        <a:buNone/>
        <a:defRPr sz="2501" kern="1200" cap="all" spc="75" baseline="0">
          <a:solidFill>
            <a:srgbClr val="F46741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914441" rtl="0" eaLnBrk="1" latinLnBrk="0" hangingPunct="1">
        <a:lnSpc>
          <a:spcPct val="90000"/>
        </a:lnSpc>
        <a:spcBef>
          <a:spcPts val="1000"/>
        </a:spcBef>
        <a:buFont typeface="Arial"/>
        <a:buNone/>
        <a:defRPr sz="150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7220" indent="0" algn="l" defTabSz="914441" rtl="0" eaLnBrk="1" latinLnBrk="0" hangingPunct="1">
        <a:lnSpc>
          <a:spcPct val="90000"/>
        </a:lnSpc>
        <a:spcBef>
          <a:spcPts val="500"/>
        </a:spcBef>
        <a:buFont typeface="Arial"/>
        <a:buNone/>
        <a:defRPr sz="1501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14441" indent="0" algn="l" defTabSz="914441" rtl="0" eaLnBrk="1" latinLnBrk="0" hangingPunct="1">
        <a:lnSpc>
          <a:spcPct val="90000"/>
        </a:lnSpc>
        <a:spcBef>
          <a:spcPts val="500"/>
        </a:spcBef>
        <a:buFont typeface="Arial"/>
        <a:buNone/>
        <a:defRPr sz="1501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371661" indent="0" algn="l" defTabSz="914441" rtl="0" eaLnBrk="1" latinLnBrk="0" hangingPunct="1">
        <a:lnSpc>
          <a:spcPct val="90000"/>
        </a:lnSpc>
        <a:spcBef>
          <a:spcPts val="500"/>
        </a:spcBef>
        <a:buFont typeface="Arial"/>
        <a:buNone/>
        <a:defRPr sz="1501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828882" indent="0" algn="l" defTabSz="914441" rtl="0" eaLnBrk="1" latinLnBrk="0" hangingPunct="1">
        <a:lnSpc>
          <a:spcPct val="90000"/>
        </a:lnSpc>
        <a:spcBef>
          <a:spcPts val="500"/>
        </a:spcBef>
        <a:buFont typeface="Arial"/>
        <a:buNone/>
        <a:defRPr sz="1501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712" indent="-228610" algn="l" defTabSz="91444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32" indent="-228610" algn="l" defTabSz="91444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53" indent="-228610" algn="l" defTabSz="91444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73" indent="-228610" algn="l" defTabSz="91444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0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1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1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82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02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21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42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63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6" userDrawn="1">
          <p15:clr>
            <a:srgbClr val="F26B43"/>
          </p15:clr>
        </p15:guide>
        <p15:guide id="2" orient="horz" pos="4128" userDrawn="1">
          <p15:clr>
            <a:srgbClr val="F26B43"/>
          </p15:clr>
        </p15:guide>
        <p15:guide id="3" pos="407" userDrawn="1">
          <p15:clr>
            <a:srgbClr val="F26B43"/>
          </p15:clr>
        </p15:guide>
        <p15:guide id="4" pos="7285" userDrawn="1">
          <p15:clr>
            <a:srgbClr val="F26B43"/>
          </p15:clr>
        </p15:guide>
        <p15:guide id="5" orient="horz" pos="1008" userDrawn="1">
          <p15:clr>
            <a:srgbClr val="F26B43"/>
          </p15:clr>
        </p15:guide>
        <p15:guide id="6" pos="2688" userDrawn="1">
          <p15:clr>
            <a:srgbClr val="F26B43"/>
          </p15:clr>
        </p15:guide>
        <p15:guide id="7" pos="2400" userDrawn="1">
          <p15:clr>
            <a:srgbClr val="F26B43"/>
          </p15:clr>
        </p15:guide>
        <p15:guide id="8" pos="3841" userDrawn="1">
          <p15:clr>
            <a:srgbClr val="F26B43"/>
          </p15:clr>
        </p15:guide>
        <p15:guide id="9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8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7" Type="http://schemas.openxmlformats.org/officeDocument/2006/relationships/image" Target="../media/image7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jpeg"/><Relationship Id="rId18" Type="http://schemas.openxmlformats.org/officeDocument/2006/relationships/image" Target="../media/image9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85.jpeg"/><Relationship Id="rId17" Type="http://schemas.openxmlformats.org/officeDocument/2006/relationships/image" Target="../media/image90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9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84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88.jpeg"/><Relationship Id="rId10" Type="http://schemas.openxmlformats.org/officeDocument/2006/relationships/image" Target="../media/image8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82.jpeg"/><Relationship Id="rId14" Type="http://schemas.openxmlformats.org/officeDocument/2006/relationships/image" Target="../media/image8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7" Type="http://schemas.openxmlformats.org/officeDocument/2006/relationships/image" Target="../media/image7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chart" Target="../charts/chart1.xml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g"/><Relationship Id="rId3" Type="http://schemas.openxmlformats.org/officeDocument/2006/relationships/image" Target="../media/image100.jpg"/><Relationship Id="rId7" Type="http://schemas.openxmlformats.org/officeDocument/2006/relationships/image" Target="../media/image104.jpg"/><Relationship Id="rId12" Type="http://schemas.openxmlformats.org/officeDocument/2006/relationships/image" Target="../media/image10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3.jpg"/><Relationship Id="rId11" Type="http://schemas.openxmlformats.org/officeDocument/2006/relationships/image" Target="../media/image108.jpg"/><Relationship Id="rId5" Type="http://schemas.openxmlformats.org/officeDocument/2006/relationships/image" Target="../media/image102.jpg"/><Relationship Id="rId10" Type="http://schemas.openxmlformats.org/officeDocument/2006/relationships/image" Target="../media/image107.jpg"/><Relationship Id="rId4" Type="http://schemas.openxmlformats.org/officeDocument/2006/relationships/image" Target="../media/image101.jpg"/><Relationship Id="rId9" Type="http://schemas.openxmlformats.org/officeDocument/2006/relationships/image" Target="../media/image10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5.jpe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jpeg"/><Relationship Id="rId10" Type="http://schemas.openxmlformats.org/officeDocument/2006/relationships/image" Target="../media/image121.png"/><Relationship Id="rId4" Type="http://schemas.openxmlformats.org/officeDocument/2006/relationships/chart" Target="../charts/chart2.xml"/><Relationship Id="rId9" Type="http://schemas.openxmlformats.org/officeDocument/2006/relationships/image" Target="../media/image12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jpg"/><Relationship Id="rId7" Type="http://schemas.openxmlformats.org/officeDocument/2006/relationships/image" Target="../media/image1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8.jpg"/><Relationship Id="rId5" Type="http://schemas.openxmlformats.org/officeDocument/2006/relationships/image" Target="../media/image127.jpg"/><Relationship Id="rId4" Type="http://schemas.openxmlformats.org/officeDocument/2006/relationships/image" Target="../media/image126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jpg"/><Relationship Id="rId7" Type="http://schemas.openxmlformats.org/officeDocument/2006/relationships/image" Target="../media/image1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8.jpg"/><Relationship Id="rId5" Type="http://schemas.openxmlformats.org/officeDocument/2006/relationships/image" Target="../media/image127.jpg"/><Relationship Id="rId4" Type="http://schemas.openxmlformats.org/officeDocument/2006/relationships/image" Target="../media/image126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2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1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hyperlink" Target="https://chemtrend.marcommall.com/1/dashboard/search-795905" TargetMode="Externa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pc="300" dirty="0"/>
              <a:t>QUALITY. PRODUCTIVITY. SUSTAINABILITY.</a:t>
            </a:r>
          </a:p>
        </p:txBody>
      </p:sp>
    </p:spTree>
    <p:extLst>
      <p:ext uri="{BB962C8B-B14F-4D97-AF65-F5344CB8AC3E}">
        <p14:creationId xmlns:p14="http://schemas.microsoft.com/office/powerpoint/2010/main" val="1726183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-1" y="0"/>
            <a:ext cx="12192000" cy="6858000"/>
            <a:chOff x="-1" y="0"/>
            <a:chExt cx="12192000" cy="6858000"/>
          </a:xfrm>
        </p:grpSpPr>
        <p:sp>
          <p:nvSpPr>
            <p:cNvPr id="6" name="Rectangle 5"/>
            <p:cNvSpPr/>
            <p:nvPr/>
          </p:nvSpPr>
          <p:spPr>
            <a:xfrm>
              <a:off x="-1" y="0"/>
              <a:ext cx="12192000" cy="6858000"/>
            </a:xfrm>
            <a:prstGeom prst="rect">
              <a:avLst/>
            </a:prstGeom>
            <a:solidFill>
              <a:srgbClr val="004A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47428" y="6669638"/>
              <a:ext cx="927174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7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FREUDENBERG GUIDING PRINCIPLES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182880" y="152059"/>
            <a:ext cx="11782697" cy="6486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40810" y="641351"/>
            <a:ext cx="1861090" cy="958850"/>
          </a:xfrm>
        </p:spPr>
        <p:txBody>
          <a:bodyPr>
            <a:noAutofit/>
          </a:bodyPr>
          <a:lstStyle/>
          <a:p>
            <a:r>
              <a:rPr lang="en-US" dirty="0"/>
              <a:t>values</a:t>
            </a:r>
            <a:br>
              <a:rPr lang="en-US" dirty="0"/>
            </a:b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476967" y="465939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Ethical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 endorse professional 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principles and practices.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808445" y="483474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Customer 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Driven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We strive to exceed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customer expectations.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42706" y="465939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Hard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Working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 work hard while observing 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diversity, respect and ethics.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12752" y="455841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Motivated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 accept today’s and 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tomorrow’s challenges.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5710" y="4455888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Teamwork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 empower our people. Everyone’s commitment 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is essential.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809970" y="4455888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Responsive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 respond with a sense 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of urgency.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144230" y="4455888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Environmentally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Responsible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“We all take care” about the environment, health and safety.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478491" y="4455888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Non-Stop Improvement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 continuously innovate 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and improve our product technology, operation 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efficiency and service.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812752" y="4445790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Dedicated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 work with drive 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and passion.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142706" y="2370950"/>
            <a:ext cx="1881187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184" y="2707062"/>
            <a:ext cx="1940207" cy="13511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257" y="2469929"/>
            <a:ext cx="1879918" cy="182295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713" y="2469929"/>
            <a:ext cx="1879918" cy="18229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770" y="2469929"/>
            <a:ext cx="1879918" cy="18229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226" y="2469929"/>
            <a:ext cx="1879918" cy="1822950"/>
          </a:xfrm>
          <a:prstGeom prst="rect">
            <a:avLst/>
          </a:prstGeom>
        </p:spPr>
      </p:pic>
      <p:sp>
        <p:nvSpPr>
          <p:cNvPr id="2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821574" y="6388100"/>
            <a:ext cx="2743200" cy="17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6D2F1-68AE-4C05-BE9B-11A33FD80865}" type="slidenum">
              <a:rPr kumimoji="0" lang="en-US" sz="651" b="0" i="0" u="none" strike="noStrike" kern="1200" cap="all" spc="75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337978" y="288275"/>
            <a:ext cx="11493498" cy="6309624"/>
            <a:chOff x="337978" y="288275"/>
            <a:chExt cx="11493498" cy="6309624"/>
          </a:xfrm>
        </p:grpSpPr>
        <p:sp>
          <p:nvSpPr>
            <p:cNvPr id="10" name="TextBox 9"/>
            <p:cNvSpPr txBox="1"/>
            <p:nvPr/>
          </p:nvSpPr>
          <p:spPr>
            <a:xfrm>
              <a:off x="1427057" y="6444011"/>
              <a:ext cx="933723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75" normalizeH="0" baseline="0" noProof="0" dirty="0">
                  <a:ln>
                    <a:noFill/>
                  </a:ln>
                  <a:solidFill>
                    <a:srgbClr val="004A8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FREUDENBERG CODE OF CONDUCT</a:t>
              </a: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7476967" y="6520955"/>
              <a:ext cx="3898169" cy="0"/>
            </a:xfrm>
            <a:prstGeom prst="line">
              <a:avLst/>
            </a:prstGeom>
            <a:ln w="25400">
              <a:solidFill>
                <a:srgbClr val="004A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778000" y="6520955"/>
              <a:ext cx="2911631" cy="0"/>
            </a:xfrm>
            <a:prstGeom prst="line">
              <a:avLst/>
            </a:prstGeom>
            <a:ln w="25400">
              <a:solidFill>
                <a:srgbClr val="004A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41151" y="304800"/>
              <a:ext cx="0" cy="6216155"/>
            </a:xfrm>
            <a:prstGeom prst="line">
              <a:avLst/>
            </a:prstGeom>
            <a:ln w="25400">
              <a:solidFill>
                <a:srgbClr val="004A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1821951" y="288275"/>
              <a:ext cx="0" cy="6248802"/>
            </a:xfrm>
            <a:prstGeom prst="line">
              <a:avLst/>
            </a:prstGeom>
            <a:ln w="25400">
              <a:solidFill>
                <a:srgbClr val="004A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337978" y="288275"/>
              <a:ext cx="11493498" cy="28825"/>
            </a:xfrm>
            <a:prstGeom prst="line">
              <a:avLst/>
            </a:prstGeom>
            <a:ln w="25400">
              <a:solidFill>
                <a:srgbClr val="004A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FC4F2F4E-8629-4141-9A02-F28C22C227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281" y="6391500"/>
            <a:ext cx="1003562" cy="16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3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5"/>
          <a:stretch/>
        </p:blipFill>
        <p:spPr>
          <a:xfrm>
            <a:off x="-4051" y="0"/>
            <a:ext cx="6112042" cy="68700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56112" y="2882629"/>
            <a:ext cx="24384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75" normalizeH="0" baseline="0" noProof="0" dirty="0">
                <a:ln>
                  <a:noFill/>
                </a:ln>
                <a:solidFill>
                  <a:srgbClr val="F467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diversity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8580" y="2146722"/>
            <a:ext cx="2252260" cy="20453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1429" y="0"/>
            <a:ext cx="3630571" cy="5029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9414" y="3092"/>
            <a:ext cx="2251426" cy="203963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2664362"/>
            <a:ext cx="4090737" cy="492154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1429" y="5141593"/>
            <a:ext cx="3642603" cy="17164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  <p:sp>
        <p:nvSpPr>
          <p:cNvPr id="17" name="Slide Number Placeholder 3"/>
          <p:cNvSpPr txBox="1">
            <a:spLocks/>
          </p:cNvSpPr>
          <p:nvPr/>
        </p:nvSpPr>
        <p:spPr>
          <a:xfrm>
            <a:off x="8821574" y="6199775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2754" rtl="0" eaLnBrk="1" latinLnBrk="0" hangingPunct="1">
              <a:defRPr sz="651" kern="1200" cap="all" spc="75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176B8-F946-4BF8-B72D-925DC27752BB}" type="slidenum">
              <a:rPr kumimoji="0" lang="en-US" sz="651" b="0" i="0" u="none" strike="noStrike" kern="1200" cap="all" spc="75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9414" y="4307306"/>
            <a:ext cx="2254102" cy="2562726"/>
          </a:xfrm>
          <a:prstGeom prst="rect">
            <a:avLst/>
          </a:prstGeom>
        </p:spPr>
      </p:pic>
      <p:sp>
        <p:nvSpPr>
          <p:cNvPr id="14" name="Text Placeholder 5"/>
          <p:cNvSpPr txBox="1">
            <a:spLocks/>
          </p:cNvSpPr>
          <p:nvPr/>
        </p:nvSpPr>
        <p:spPr>
          <a:xfrm>
            <a:off x="651917" y="2821489"/>
            <a:ext cx="3332942" cy="33784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171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828343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2742514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3656685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CHEM-TREND IS FOR YOU.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46113" y="1600202"/>
            <a:ext cx="3163888" cy="1221289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 cap="all" spc="75" baseline="0">
                <a:solidFill>
                  <a:srgbClr val="F467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17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all" spc="75" normalizeH="0" baseline="0" noProof="0" dirty="0">
                <a:ln>
                  <a:noFill/>
                </a:ln>
                <a:solidFill>
                  <a:srgbClr val="F46741"/>
                </a:solidFill>
                <a:effectLst/>
                <a:uLnTx/>
                <a:uFillTx/>
                <a:latin typeface="Arial" charset="0"/>
                <a:cs typeface="Arial" charset="0"/>
              </a:rPr>
              <a:t>diversity</a:t>
            </a:r>
          </a:p>
        </p:txBody>
      </p:sp>
    </p:spTree>
    <p:extLst>
      <p:ext uri="{BB962C8B-B14F-4D97-AF65-F5344CB8AC3E}">
        <p14:creationId xmlns:p14="http://schemas.microsoft.com/office/powerpoint/2010/main" val="401391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50" dirty="0"/>
              <a:t>CHEM-TREND IS FOR YOU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019144" y="2502314"/>
            <a:ext cx="8174030" cy="3378493"/>
          </a:xfrm>
        </p:spPr>
        <p:txBody>
          <a:bodyPr>
            <a:noAutofit/>
          </a:bodyPr>
          <a:lstStyle/>
          <a:p>
            <a:pPr algn="ctr"/>
            <a:r>
              <a:rPr lang="en-US" sz="2500" dirty="0"/>
              <a:t>We embrace diversity celebrating our differences under a culture of openness and respect everywhere in the world.</a:t>
            </a:r>
          </a:p>
          <a:p>
            <a:pPr algn="ctr"/>
            <a:endParaRPr lang="en-US" sz="200" dirty="0"/>
          </a:p>
          <a:p>
            <a:pPr algn="ctr"/>
            <a:r>
              <a:rPr lang="en-US" sz="2500" dirty="0"/>
              <a:t>We believe that an inclusive and engaging workplace, where everyone belongs, empowers you to achieve your best self.</a:t>
            </a:r>
          </a:p>
          <a:p>
            <a:pPr algn="ctr"/>
            <a:endParaRPr lang="en-US" sz="200" dirty="0"/>
          </a:p>
          <a:p>
            <a:pPr algn="ctr"/>
            <a:r>
              <a:rPr lang="en-US" sz="2500" dirty="0"/>
              <a:t>We value creativity and teamwork, delivering innovation with successful results for us and for our customers.</a:t>
            </a:r>
          </a:p>
          <a:p>
            <a:pPr algn="ctr"/>
            <a:endParaRPr lang="en-US" sz="200" dirty="0"/>
          </a:p>
          <a:p>
            <a:pPr algn="ctr"/>
            <a:r>
              <a:rPr lang="en-US" sz="2500" dirty="0"/>
              <a:t>Together!</a:t>
            </a: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821574" y="6199775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2754" rtl="0" eaLnBrk="1" latinLnBrk="0" hangingPunct="1">
              <a:defRPr sz="651" kern="1200" cap="all" spc="75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CD0D6-C457-425B-AE02-7584F476C6C7}" type="slidenum">
              <a:rPr kumimoji="0" lang="en-US" sz="651" b="0" i="0" u="none" strike="noStrike" kern="1200" cap="all" spc="75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73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CHEM-trend fundamentals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D45C7-075C-8640-A266-DB9AAC2D9D5C}" type="slidenum">
              <a:rPr kumimoji="0" lang="en-US" sz="651" b="0" i="0" u="none" strike="noStrike" kern="1200" cap="all" spc="75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4F8785EE-0661-6E4C-B6A3-57B6A3C17767}"/>
              </a:ext>
            </a:extLst>
          </p:cNvPr>
          <p:cNvSpPr/>
          <p:nvPr/>
        </p:nvSpPr>
        <p:spPr>
          <a:xfrm>
            <a:off x="3946409" y="1275588"/>
            <a:ext cx="4306824" cy="4306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E330521-E18B-AB47-97AA-B9EB950EAA28}"/>
              </a:ext>
            </a:extLst>
          </p:cNvPr>
          <p:cNvGrpSpPr/>
          <p:nvPr/>
        </p:nvGrpSpPr>
        <p:grpSpPr>
          <a:xfrm>
            <a:off x="4154488" y="1478160"/>
            <a:ext cx="2146300" cy="1917700"/>
            <a:chOff x="8321843" y="2956319"/>
            <a:chExt cx="4292600" cy="3835400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9BE18F7D-6CA5-554C-AC17-33ECD9E94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1843" y="2956319"/>
              <a:ext cx="4292600" cy="3835400"/>
            </a:xfrm>
            <a:prstGeom prst="rect">
              <a:avLst/>
            </a:prstGeom>
          </p:spPr>
        </p:pic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03A76D76-D6E1-DF42-BA2E-C99CE08EF847}"/>
                </a:ext>
              </a:extLst>
            </p:cNvPr>
            <p:cNvSpPr/>
            <p:nvPr/>
          </p:nvSpPr>
          <p:spPr>
            <a:xfrm rot="18900000">
              <a:off x="9345511" y="4598923"/>
              <a:ext cx="3017506" cy="1437205"/>
            </a:xfrm>
            <a:prstGeom prst="rect">
              <a:avLst/>
            </a:prstGeom>
            <a:noFill/>
            <a:effectLst/>
            <a:scene3d>
              <a:camera prst="orthographicFront"/>
              <a:lightRig rig="contrasting" dir="t"/>
            </a:scene3d>
            <a:sp3d prstMaterial="matte"/>
          </p:spPr>
          <p:txBody>
            <a:bodyPr spcFirstLastPara="1" wrap="none" lIns="45720" tIns="22860" rIns="45720" bIns="22860" numCol="1" anchor="ctr" anchorCtr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History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85EB6247-9F68-3B4A-AACA-BDBB7D92D9B9}"/>
              </a:ext>
            </a:extLst>
          </p:cNvPr>
          <p:cNvGrpSpPr/>
          <p:nvPr/>
        </p:nvGrpSpPr>
        <p:grpSpPr>
          <a:xfrm>
            <a:off x="6098261" y="1478007"/>
            <a:ext cx="1936750" cy="2165350"/>
            <a:chOff x="12209389" y="2956013"/>
            <a:chExt cx="3873500" cy="4330700"/>
          </a:xfrm>
        </p:grpSpPr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83A72724-4F36-CE47-987B-00A91D99A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09389" y="2956013"/>
              <a:ext cx="3873500" cy="4330700"/>
            </a:xfrm>
            <a:prstGeom prst="rect">
              <a:avLst/>
            </a:prstGeom>
          </p:spPr>
        </p:pic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6BB822FF-406F-DF43-8904-39B274B5C99B}"/>
                </a:ext>
              </a:extLst>
            </p:cNvPr>
            <p:cNvSpPr/>
            <p:nvPr/>
          </p:nvSpPr>
          <p:spPr>
            <a:xfrm rot="2700000">
              <a:off x="12042767" y="4834345"/>
              <a:ext cx="3017506" cy="1437205"/>
            </a:xfrm>
            <a:prstGeom prst="rect">
              <a:avLst/>
            </a:prstGeom>
            <a:noFill/>
            <a:effectLst/>
            <a:scene3d>
              <a:camera prst="orthographicFront"/>
              <a:lightRig rig="contrasting" dir="t"/>
            </a:scene3d>
            <a:sp3d prstMaterial="matte"/>
          </p:spPr>
          <p:txBody>
            <a:bodyPr spcFirstLastPara="1" wrap="none" lIns="45720" tIns="22860" rIns="45720" bIns="22860" numCol="1" anchor="ctr" anchorCtr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Vision/</a:t>
              </a:r>
              <a:b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</a:br>
              <a: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mission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A80F633F-20FD-B843-8089-5E863B4439A6}"/>
              </a:ext>
            </a:extLst>
          </p:cNvPr>
          <p:cNvGrpSpPr/>
          <p:nvPr/>
        </p:nvGrpSpPr>
        <p:grpSpPr>
          <a:xfrm>
            <a:off x="4154816" y="3193231"/>
            <a:ext cx="1898650" cy="2171700"/>
            <a:chOff x="8322498" y="6386461"/>
            <a:chExt cx="3797300" cy="4343400"/>
          </a:xfrm>
        </p:grpSpPr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449BF655-214D-0447-B4AB-BFE916404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2498" y="6386461"/>
              <a:ext cx="3797300" cy="4343400"/>
            </a:xfrm>
            <a:prstGeom prst="rect">
              <a:avLst/>
            </a:prstGeom>
          </p:spPr>
        </p:pic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9601869E-FBD3-6844-9413-461C9324A020}"/>
                </a:ext>
              </a:extLst>
            </p:cNvPr>
            <p:cNvSpPr/>
            <p:nvPr/>
          </p:nvSpPr>
          <p:spPr>
            <a:xfrm rot="2700000">
              <a:off x="9242842" y="7387837"/>
              <a:ext cx="3017506" cy="1437205"/>
            </a:xfrm>
            <a:prstGeom prst="rect">
              <a:avLst/>
            </a:prstGeom>
            <a:noFill/>
            <a:effectLst/>
            <a:scene3d>
              <a:camera prst="orthographicFront"/>
              <a:lightRig rig="contrasting" dir="t"/>
            </a:scene3d>
            <a:sp3d prstMaterial="matte"/>
          </p:spPr>
          <p:txBody>
            <a:bodyPr spcFirstLastPara="1" wrap="none" lIns="45720" tIns="22860" rIns="45720" bIns="22860" numCol="1" anchor="ctr" anchorCtr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Field of</a:t>
              </a:r>
              <a:b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</a:br>
              <a: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business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7264EBAC-986C-AF4B-A13F-07C48D71C50C}"/>
              </a:ext>
            </a:extLst>
          </p:cNvPr>
          <p:cNvGrpSpPr/>
          <p:nvPr/>
        </p:nvGrpSpPr>
        <p:grpSpPr>
          <a:xfrm>
            <a:off x="5849151" y="3439965"/>
            <a:ext cx="2178050" cy="1930400"/>
            <a:chOff x="11711169" y="6879930"/>
            <a:chExt cx="4356100" cy="3860800"/>
          </a:xfrm>
        </p:grpSpPr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29B02559-4C8B-DD43-82C1-2CCB67034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11169" y="6879930"/>
              <a:ext cx="4356100" cy="3860800"/>
            </a:xfrm>
            <a:prstGeom prst="rect">
              <a:avLst/>
            </a:prstGeom>
          </p:spPr>
        </p:pic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115758AF-008B-3E43-B672-E764C07B1E16}"/>
                </a:ext>
              </a:extLst>
            </p:cNvPr>
            <p:cNvSpPr/>
            <p:nvPr/>
          </p:nvSpPr>
          <p:spPr>
            <a:xfrm rot="18900000">
              <a:off x="12095931" y="7636863"/>
              <a:ext cx="3017506" cy="1437205"/>
            </a:xfrm>
            <a:prstGeom prst="rect">
              <a:avLst/>
            </a:prstGeom>
            <a:noFill/>
            <a:effectLst/>
            <a:scene3d>
              <a:camera prst="orthographicFront"/>
              <a:lightRig rig="contrasting" dir="t"/>
            </a:scene3d>
            <a:sp3d prstMaterial="matte"/>
          </p:spPr>
          <p:txBody>
            <a:bodyPr spcFirstLastPara="1" wrap="none" lIns="45720" tIns="22860" rIns="45720" bIns="22860" numCol="1" anchor="ctr" anchorCtr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Business</a:t>
              </a:r>
              <a:br>
                <a:rPr kumimoji="0" lang="en-US" sz="15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</a:br>
              <a: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model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9AC937D6-E4D1-4D4D-8898-A6F16EABA369}"/>
              </a:ext>
            </a:extLst>
          </p:cNvPr>
          <p:cNvGrpSpPr/>
          <p:nvPr/>
        </p:nvGrpSpPr>
        <p:grpSpPr>
          <a:xfrm>
            <a:off x="5171329" y="2461750"/>
            <a:ext cx="1879600" cy="1911350"/>
            <a:chOff x="10355525" y="4923500"/>
            <a:chExt cx="3759200" cy="3822700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2E0C38AC-FD1B-294F-B30D-71E842163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duotone>
                <a:prstClr val="black"/>
                <a:srgbClr val="47D7A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55525" y="4923500"/>
              <a:ext cx="3759200" cy="3822700"/>
            </a:xfrm>
            <a:prstGeom prst="rect">
              <a:avLst/>
            </a:prstGeom>
          </p:spPr>
        </p:pic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D03273A-A550-204E-8A7C-7C02391B4B0F}"/>
                </a:ext>
              </a:extLst>
            </p:cNvPr>
            <p:cNvSpPr/>
            <p:nvPr/>
          </p:nvSpPr>
          <p:spPr>
            <a:xfrm>
              <a:off x="11188888" y="5894713"/>
              <a:ext cx="2091581" cy="2077959"/>
            </a:xfrm>
            <a:prstGeom prst="rect">
              <a:avLst/>
            </a:prstGeom>
            <a:noFill/>
            <a:effectLst/>
            <a:scene3d>
              <a:camera prst="orthographicFront"/>
              <a:lightRig rig="contrasting" dir="t"/>
            </a:scene3d>
            <a:sp3d prstMaterial="matte"/>
          </p:spPr>
          <p:txBody>
            <a:bodyPr spcFirstLastPara="1" wrap="none" lIns="45720" tIns="22860" rIns="45720" bIns="22860" numCol="1" anchor="ctr" anchorCtr="0">
              <a:prstTxWarp prst="textButton">
                <a:avLst/>
              </a:prstTxWarp>
              <a:spAutoFit/>
            </a:bodyPr>
            <a:lstStyle/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Values</a:t>
              </a:r>
            </a:p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all" spc="100" normalizeH="0" baseline="0" noProof="0" dirty="0">
                <a:ln w="0"/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Culture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5D085B4-370F-924A-AB88-E903958AD688}"/>
              </a:ext>
            </a:extLst>
          </p:cNvPr>
          <p:cNvSpPr txBox="1"/>
          <p:nvPr/>
        </p:nvSpPr>
        <p:spPr>
          <a:xfrm>
            <a:off x="5404930" y="3250891"/>
            <a:ext cx="142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100" normalizeH="0" baseline="0" noProof="0" dirty="0">
                <a:ln w="0"/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PEOPLE</a:t>
            </a:r>
            <a:endParaRPr kumimoji="0" lang="en-US" sz="179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67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3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39262" y="2514600"/>
            <a:ext cx="10921119" cy="391886"/>
          </a:xfrm>
        </p:spPr>
        <p:txBody>
          <a:bodyPr>
            <a:noAutofit/>
          </a:bodyPr>
          <a:lstStyle/>
          <a:p>
            <a:pPr algn="ctr"/>
            <a:r>
              <a:rPr lang="en-US" sz="3600" cap="none" dirty="0">
                <a:solidFill>
                  <a:schemeClr val="tx1"/>
                </a:solidFill>
              </a:rPr>
              <a:t>Why </a:t>
            </a:r>
            <a:r>
              <a:rPr lang="en-US" sz="3600" cap="none" dirty="0" err="1">
                <a:solidFill>
                  <a:schemeClr val="tx1"/>
                </a:solidFill>
              </a:rPr>
              <a:t>Chem</a:t>
            </a:r>
            <a:r>
              <a:rPr lang="en-US" sz="3600" cap="none" dirty="0">
                <a:solidFill>
                  <a:schemeClr val="tx1"/>
                </a:solidFill>
              </a:rPr>
              <a:t>-Trend Slides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46113" y="6172200"/>
            <a:ext cx="3614772" cy="161583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/>
          <a:p>
            <a:r>
              <a:rPr lang="en-US" sz="1050" baseline="30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NOTE:</a:t>
            </a:r>
            <a:r>
              <a:rPr lang="en-US" sz="105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 baseline="30000" dirty="0">
                <a:latin typeface="Arial" charset="0"/>
                <a:ea typeface="Arial" charset="0"/>
                <a:cs typeface="Arial" charset="0"/>
              </a:rPr>
              <a:t>Do not use this slide. This is only meant for organization and explanation purposes.</a:t>
            </a:r>
            <a:endParaRPr lang="en-US" sz="10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Placeholder 8"/>
          <p:cNvSpPr txBox="1">
            <a:spLocks/>
          </p:cNvSpPr>
          <p:nvPr/>
        </p:nvSpPr>
        <p:spPr>
          <a:xfrm>
            <a:off x="2614159" y="3396343"/>
            <a:ext cx="6972301" cy="408215"/>
          </a:xfrm>
          <a:prstGeom prst="rect">
            <a:avLst/>
          </a:prstGeom>
        </p:spPr>
        <p:txBody>
          <a:bodyPr/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171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828343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2742514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3656685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/>
              <a:t>The next several slides are created to explain what makes </a:t>
            </a:r>
            <a:r>
              <a:rPr lang="en-US" sz="1500" dirty="0" err="1"/>
              <a:t>Chem</a:t>
            </a:r>
            <a:r>
              <a:rPr lang="en-US" sz="1500" dirty="0"/>
              <a:t>-Trend different and give your audience insight into our thinking.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499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Chem</a:t>
            </a:r>
            <a:r>
              <a:rPr lang="en-US" dirty="0"/>
              <a:t>-Trend is the most proven partner in the world for release agents, purging compounds, and other process chemical specialties.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814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16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/>
              <a:t>We help unleash: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77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39262" y="2514600"/>
            <a:ext cx="10921119" cy="391886"/>
          </a:xfrm>
        </p:spPr>
        <p:txBody>
          <a:bodyPr>
            <a:noAutofit/>
          </a:bodyPr>
          <a:lstStyle/>
          <a:p>
            <a:pPr algn="ctr"/>
            <a:r>
              <a:rPr lang="en-US" sz="3600" cap="none">
                <a:solidFill>
                  <a:schemeClr val="tx1"/>
                </a:solidFill>
              </a:rPr>
              <a:t>Chem-Trend Fundamentals</a:t>
            </a:r>
            <a:endParaRPr lang="en-US" sz="3600" cap="none" dirty="0">
              <a:solidFill>
                <a:schemeClr val="tx1"/>
              </a:solidFill>
            </a:endParaRPr>
          </a:p>
        </p:txBody>
      </p:sp>
      <p:sp>
        <p:nvSpPr>
          <p:cNvPr id="9" name="Text Placeholder 8"/>
          <p:cNvSpPr txBox="1">
            <a:spLocks/>
          </p:cNvSpPr>
          <p:nvPr/>
        </p:nvSpPr>
        <p:spPr>
          <a:xfrm>
            <a:off x="2614159" y="3396343"/>
            <a:ext cx="6972301" cy="408215"/>
          </a:xfrm>
          <a:prstGeom prst="rect">
            <a:avLst/>
          </a:prstGeom>
        </p:spPr>
        <p:txBody>
          <a:bodyPr/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171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828343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2742514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3656685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/>
              <a:t>These slides represent the basic information about </a:t>
            </a:r>
            <a:r>
              <a:rPr lang="en-US" sz="1500" dirty="0" err="1"/>
              <a:t>Chem</a:t>
            </a:r>
            <a:r>
              <a:rPr lang="en-US" sz="1500" dirty="0"/>
              <a:t>-Trend.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46113" y="6172200"/>
            <a:ext cx="3614772" cy="161583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/>
          <a:p>
            <a:r>
              <a:rPr lang="en-US" sz="1050" baseline="30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NOTE:</a:t>
            </a:r>
            <a:r>
              <a:rPr lang="en-US" sz="105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 baseline="30000" dirty="0">
                <a:latin typeface="Arial" charset="0"/>
                <a:ea typeface="Arial" charset="0"/>
                <a:cs typeface="Arial" charset="0"/>
              </a:rPr>
              <a:t>Do not use this slide. This is only meant for organization and explanation purposes.</a:t>
            </a:r>
            <a:endParaRPr lang="en-US" sz="10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443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8554637"/>
              </p:ext>
            </p:extLst>
          </p:nvPr>
        </p:nvGraphicFramePr>
        <p:xfrm>
          <a:off x="159513" y="554543"/>
          <a:ext cx="11822907" cy="596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821574" y="6161675"/>
            <a:ext cx="2743200" cy="365125"/>
          </a:xfrm>
        </p:spPr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D45C7-075C-8640-A266-DB9AAC2D9D5C}" type="slidenum">
              <a:rPr kumimoji="0" lang="en-US" sz="651" b="0" i="0" u="none" strike="noStrike" kern="1200" cap="all" spc="75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6283" y="1600202"/>
            <a:ext cx="3163718" cy="1447798"/>
          </a:xfrm>
        </p:spPr>
        <p:txBody>
          <a:bodyPr/>
          <a:lstStyle/>
          <a:p>
            <a:r>
              <a:rPr lang="en-US" dirty="0"/>
              <a:t>Global Executive Committee (GEC)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4286" y="4620503"/>
            <a:ext cx="932121" cy="12341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0883" y="4620503"/>
            <a:ext cx="932121" cy="12341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465" y="4620503"/>
            <a:ext cx="932121" cy="12341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7689" y="4620503"/>
            <a:ext cx="932121" cy="12341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4077" y="4620503"/>
            <a:ext cx="932121" cy="12341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271" y="4620503"/>
            <a:ext cx="932120" cy="12341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0674" y="4620503"/>
            <a:ext cx="932121" cy="12341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092" y="4620503"/>
            <a:ext cx="932121" cy="12341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68" y="4620503"/>
            <a:ext cx="932121" cy="123419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155" y="1339135"/>
            <a:ext cx="932121" cy="1234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890" y="4613407"/>
            <a:ext cx="937261" cy="124838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59845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Corporate Steering Committee (CSC): Devanir Moraes, Chandler Smith, Jim Graff</a:t>
            </a:r>
          </a:p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60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F890209-0F9E-6B4A-B41D-1E97363AF1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491" y="598504"/>
            <a:ext cx="10120985" cy="579474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D45C7-075C-8640-A266-DB9AAC2D9D5C}" type="slidenum">
              <a:rPr kumimoji="0" lang="en-US" sz="651" b="0" i="0" u="none" strike="noStrike" kern="1200" cap="all" spc="75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AF76C86-80A0-A74C-9687-ECD4F800FBB4}"/>
              </a:ext>
            </a:extLst>
          </p:cNvPr>
          <p:cNvSpPr txBox="1"/>
          <p:nvPr/>
        </p:nvSpPr>
        <p:spPr>
          <a:xfrm>
            <a:off x="114359" y="3663383"/>
            <a:ext cx="2704868" cy="1075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9000" cmpd="sng">
                  <a:noFill/>
                  <a:prstDash val="solid"/>
                </a:ln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NORTH AMERICA</a:t>
            </a:r>
            <a:endParaRPr kumimoji="0" lang="en-US" sz="1600" b="0" i="0" u="none" strike="noStrike" kern="1200" cap="none" spc="0" normalizeH="0" noProof="0" dirty="0">
              <a:ln w="9000" cmpd="sng">
                <a:noFill/>
                <a:prstDash val="solid"/>
              </a:ln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all" spc="150" normalizeH="0" noProof="0" dirty="0">
                <a:ln w="9000" cmpd="sng">
                  <a:noFill/>
                  <a:prstDash val="solid"/>
                </a:ln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Howell, USA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all" spc="150" normalizeH="0" noProof="0" dirty="0">
                <a:ln w="9000" cmpd="sng">
                  <a:noFill/>
                  <a:prstDash val="solid"/>
                </a:ln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Global HQ</a:t>
            </a:r>
          </a:p>
          <a:p>
            <a:pPr marL="0" marR="0" lvl="0" indent="0" algn="r" defTabSz="914400" rtl="0" eaLnBrk="1" fontAlgn="base" latinLnBrk="0" hangingPunct="1">
              <a:lnSpc>
                <a:spcPct val="7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15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USA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15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MEXICO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90CFA0D-F4BB-3648-9E67-7544DD6147FF}"/>
              </a:ext>
            </a:extLst>
          </p:cNvPr>
          <p:cNvSpPr txBox="1"/>
          <p:nvPr/>
        </p:nvSpPr>
        <p:spPr>
          <a:xfrm>
            <a:off x="4202770" y="5560210"/>
            <a:ext cx="29399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9000" cmpd="sng">
                  <a:noFill/>
                  <a:prstDash val="solid"/>
                </a:ln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SOUTHERN HEMISPHERE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all" spc="150" normalizeH="0" baseline="0" noProof="0" dirty="0">
                <a:ln w="9000" cmpd="sng">
                  <a:noFill/>
                  <a:prstDash val="solid"/>
                </a:ln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Valinhos, Brazil</a:t>
            </a:r>
          </a:p>
        </p:txBody>
      </p:sp>
      <p:sp>
        <p:nvSpPr>
          <p:cNvPr id="54" name="Flowchart: Connector 53">
            <a:extLst>
              <a:ext uri="{FF2B5EF4-FFF2-40B4-BE49-F238E27FC236}">
                <a16:creationId xmlns:a16="http://schemas.microsoft.com/office/drawing/2014/main" id="{D0828BD1-5238-6A4E-BB08-595E83A02C42}"/>
              </a:ext>
            </a:extLst>
          </p:cNvPr>
          <p:cNvSpPr/>
          <p:nvPr/>
        </p:nvSpPr>
        <p:spPr>
          <a:xfrm>
            <a:off x="3322507" y="2872008"/>
            <a:ext cx="89695" cy="89695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969095E-AD75-4B4E-BD39-FA7554CE6A11}"/>
              </a:ext>
            </a:extLst>
          </p:cNvPr>
          <p:cNvSpPr txBox="1"/>
          <p:nvPr/>
        </p:nvSpPr>
        <p:spPr>
          <a:xfrm>
            <a:off x="4202770" y="2203506"/>
            <a:ext cx="2237464" cy="2045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9000" cmpd="sng">
                  <a:noFill/>
                  <a:prstDash val="solid"/>
                </a:ln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EUROPE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all" spc="150" normalizeH="0" baseline="0" noProof="0" dirty="0">
                <a:ln w="9000" cmpd="sng">
                  <a:noFill/>
                  <a:prstDash val="solid"/>
                </a:ln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Maisach, Germany</a:t>
            </a:r>
          </a:p>
          <a:p>
            <a:pPr marL="0" marR="0" lvl="0" indent="0" defTabSz="914400" rtl="0" eaLnBrk="1" fontAlgn="base" latinLnBrk="0" hangingPunct="1">
              <a:lnSpc>
                <a:spcPct val="7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  <a:p>
            <a:pPr marL="0" marR="0" lvl="0" indent="0" defTabSz="914400" rtl="0" eaLnBrk="1" fontAlgn="base" latinLnBrk="0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1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AUSTRIA</a:t>
            </a:r>
          </a:p>
          <a:p>
            <a:pPr marL="0" marR="0" lvl="0" indent="0" defTabSz="914400" rtl="0" eaLnBrk="1" fontAlgn="base" latinLnBrk="0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1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CZECH REPUBLIC</a:t>
            </a:r>
          </a:p>
          <a:p>
            <a:pPr marL="0" marR="0" lvl="0" indent="0" defTabSz="914400" rtl="0" eaLnBrk="1" fontAlgn="base" latinLnBrk="0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1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DENMARK</a:t>
            </a:r>
          </a:p>
          <a:p>
            <a:pPr marL="0" marR="0" lvl="0" indent="0" defTabSz="914400" rtl="0" eaLnBrk="1" fontAlgn="base" latinLnBrk="0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15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FRANCE</a:t>
            </a:r>
          </a:p>
          <a:p>
            <a:pPr marL="0" marR="0" lvl="0" indent="0" defTabSz="914400" rtl="0" eaLnBrk="1" fontAlgn="base" latinLnBrk="0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15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GERMANY</a:t>
            </a:r>
          </a:p>
          <a:p>
            <a:pPr marL="0" marR="0" lvl="0" indent="0" defTabSz="914400" rtl="0" eaLnBrk="1" fontAlgn="base" latinLnBrk="0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15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ITALY</a:t>
            </a:r>
          </a:p>
          <a:p>
            <a:pPr marL="0" marR="0" lvl="0" indent="0" defTabSz="914400" rtl="0" eaLnBrk="1" fontAlgn="base" latinLnBrk="0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15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POLAND</a:t>
            </a:r>
          </a:p>
          <a:p>
            <a:pPr marL="0" marR="0" lvl="0" indent="0" defTabSz="914400" rtl="0" eaLnBrk="1" fontAlgn="base" latinLnBrk="0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15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ROMANIA</a:t>
            </a:r>
          </a:p>
          <a:p>
            <a:pPr marL="0" marR="0" lvl="0" indent="0" defTabSz="914400" rtl="0" eaLnBrk="1" fontAlgn="base" latinLnBrk="0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1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RUSSIA</a:t>
            </a:r>
          </a:p>
          <a:p>
            <a:pPr marL="0" marR="0" lvl="0" indent="0" defTabSz="914400" rtl="0" eaLnBrk="1" fontAlgn="base" latinLnBrk="0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1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SPAIN</a:t>
            </a:r>
          </a:p>
          <a:p>
            <a:pPr marL="0" marR="0" lvl="0" indent="0" defTabSz="914400" rtl="0" eaLnBrk="1" fontAlgn="base" latinLnBrk="0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1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SWEDEN</a:t>
            </a:r>
          </a:p>
          <a:p>
            <a:pPr marL="0" marR="0" lvl="0" indent="0" defTabSz="914400" rtl="0" eaLnBrk="1" fontAlgn="base" latinLnBrk="0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15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U.K.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B64A37E-9D43-6749-BA37-DF3094C95A42}"/>
              </a:ext>
            </a:extLst>
          </p:cNvPr>
          <p:cNvSpPr txBox="1"/>
          <p:nvPr/>
        </p:nvSpPr>
        <p:spPr>
          <a:xfrm>
            <a:off x="7475472" y="4443623"/>
            <a:ext cx="2453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9000" cmpd="sng">
                  <a:noFill/>
                  <a:prstDash val="solid"/>
                </a:ln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INDIA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all" spc="150" normalizeH="0" baseline="0" noProof="0" dirty="0">
                <a:ln w="9000" cmpd="sng">
                  <a:noFill/>
                  <a:prstDash val="solid"/>
                </a:ln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Bangalore, India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1135C26-EDF1-7E48-BDB8-B0FCBB381EFB}"/>
              </a:ext>
            </a:extLst>
          </p:cNvPr>
          <p:cNvSpPr txBox="1"/>
          <p:nvPr/>
        </p:nvSpPr>
        <p:spPr>
          <a:xfrm>
            <a:off x="9558437" y="3041666"/>
            <a:ext cx="2080305" cy="1533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9000" cmpd="sng">
                  <a:noFill/>
                  <a:prstDash val="solid"/>
                </a:ln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ASIA PACIFIC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all" spc="150" normalizeH="0" baseline="0" noProof="0" dirty="0">
                <a:ln w="9000" cmpd="sng">
                  <a:noFill/>
                  <a:prstDash val="solid"/>
                </a:ln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QINGPU, CHINA</a:t>
            </a:r>
          </a:p>
          <a:p>
            <a:pPr marL="0" marR="0" lvl="0" indent="0" defTabSz="914400" rtl="0" eaLnBrk="1" fontAlgn="base" latinLnBrk="0" hangingPunct="1">
              <a:lnSpc>
                <a:spcPct val="7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  <a:p>
            <a:pPr marL="0" marR="0" lvl="0" indent="0" defTabSz="914400" rtl="0" eaLnBrk="1" fontAlgn="base" latinLnBrk="0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15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AUSTRALIA</a:t>
            </a:r>
          </a:p>
          <a:p>
            <a:pPr marL="0" marR="0" lvl="0" indent="0" defTabSz="914400" rtl="0" eaLnBrk="1" fontAlgn="base" latinLnBrk="0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15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CHINA</a:t>
            </a:r>
          </a:p>
          <a:p>
            <a:pPr marL="0" marR="0" lvl="0" indent="0" defTabSz="914400" rtl="0" eaLnBrk="1" fontAlgn="base" latinLnBrk="0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1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INDONESIA</a:t>
            </a:r>
          </a:p>
          <a:p>
            <a:pPr marL="0" marR="0" lvl="0" indent="0" defTabSz="914400" rtl="0" eaLnBrk="1" fontAlgn="base" latinLnBrk="0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15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JAPAN</a:t>
            </a:r>
          </a:p>
          <a:p>
            <a:pPr marL="0" marR="0" lvl="0" indent="0" defTabSz="914400" rtl="0" eaLnBrk="1" fontAlgn="base" latinLnBrk="0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15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KOREA</a:t>
            </a:r>
          </a:p>
          <a:p>
            <a:pPr marL="0" marR="0" lvl="0" indent="0" defTabSz="914400" rtl="0" eaLnBrk="1" fontAlgn="base" latinLnBrk="0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15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SINGAPORE</a:t>
            </a:r>
          </a:p>
          <a:p>
            <a:pPr marL="0" marR="0" lvl="0" indent="0" defTabSz="914400" rtl="0" eaLnBrk="1" fontAlgn="base" latinLnBrk="0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15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THAILAND</a:t>
            </a:r>
          </a:p>
          <a:p>
            <a:pPr marL="0" marR="0" lvl="0" indent="0" defTabSz="914400" rtl="0" eaLnBrk="1" fontAlgn="base" latinLnBrk="0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15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VIETNAM</a:t>
            </a:r>
          </a:p>
        </p:txBody>
      </p:sp>
      <p:sp>
        <p:nvSpPr>
          <p:cNvPr id="20" name="Date Placeholder 2"/>
          <p:cNvSpPr txBox="1">
            <a:spLocks/>
          </p:cNvSpPr>
          <p:nvPr/>
        </p:nvSpPr>
        <p:spPr>
          <a:xfrm>
            <a:off x="3958540" y="6180525"/>
            <a:ext cx="3752037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ctr" defTabSz="912754" rtl="0" eaLnBrk="1" latinLnBrk="0" hangingPunct="1">
              <a:defRPr sz="651" kern="1200" cap="all" spc="75" baseline="0">
                <a:solidFill>
                  <a:srgbClr val="9E9F9E"/>
                </a:solidFill>
                <a:latin typeface="Arial" charset="0"/>
                <a:ea typeface="Arial" charset="0"/>
                <a:cs typeface="Arial" charset="0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1" b="0" i="0" u="none" strike="noStrike" kern="1200" cap="all" spc="75" normalizeH="0" noProof="0" dirty="0">
                <a:ln>
                  <a:noFill/>
                </a:ln>
                <a:solidFill>
                  <a:srgbClr val="9D9D9D"/>
                </a:solidFill>
                <a:effectLst/>
                <a:uLnTx/>
                <a:uFillTx/>
                <a:latin typeface="Arial" charset="0"/>
                <a:cs typeface="Arial" charset="0"/>
              </a:rPr>
              <a:t>Includes distribution network covering more than 60 countries</a:t>
            </a:r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2291" y="5329824"/>
            <a:ext cx="2942247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1200" cap="none" spc="15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LEGEND</a:t>
            </a:r>
          </a:p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15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LEGAL ENTITIES</a:t>
            </a:r>
          </a:p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15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OTHER PRESENCE</a:t>
            </a:r>
          </a:p>
        </p:txBody>
      </p:sp>
      <p:cxnSp>
        <p:nvCxnSpPr>
          <p:cNvPr id="4" name="Elbow Connector 3"/>
          <p:cNvCxnSpPr>
            <a:endCxn id="54" idx="2"/>
          </p:cNvCxnSpPr>
          <p:nvPr/>
        </p:nvCxnSpPr>
        <p:spPr>
          <a:xfrm flipV="1">
            <a:off x="2156059" y="2916856"/>
            <a:ext cx="1166448" cy="651478"/>
          </a:xfrm>
          <a:prstGeom prst="bentConnector3">
            <a:avLst>
              <a:gd name="adj1" fmla="val 489"/>
            </a:avLst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375533" y="5019907"/>
            <a:ext cx="0" cy="4806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120638" y="2802433"/>
            <a:ext cx="6413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20638" y="2662449"/>
            <a:ext cx="0" cy="1399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D0828BD1-5238-6A4E-BB08-595E83A02C42}"/>
              </a:ext>
            </a:extLst>
          </p:cNvPr>
          <p:cNvSpPr/>
          <p:nvPr/>
        </p:nvSpPr>
        <p:spPr>
          <a:xfrm>
            <a:off x="4341184" y="4949462"/>
            <a:ext cx="89695" cy="89695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id="{D0828BD1-5238-6A4E-BB08-595E83A02C42}"/>
              </a:ext>
            </a:extLst>
          </p:cNvPr>
          <p:cNvSpPr/>
          <p:nvPr/>
        </p:nvSpPr>
        <p:spPr>
          <a:xfrm>
            <a:off x="5744864" y="2762922"/>
            <a:ext cx="89695" cy="89695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7800527" y="3930648"/>
            <a:ext cx="0" cy="4806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id="{D0828BD1-5238-6A4E-BB08-595E83A02C42}"/>
              </a:ext>
            </a:extLst>
          </p:cNvPr>
          <p:cNvSpPr/>
          <p:nvPr/>
        </p:nvSpPr>
        <p:spPr>
          <a:xfrm>
            <a:off x="7756553" y="3860203"/>
            <a:ext cx="89695" cy="89695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8893671" y="3346525"/>
            <a:ext cx="6413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D0828BD1-5238-6A4E-BB08-595E83A02C42}"/>
              </a:ext>
            </a:extLst>
          </p:cNvPr>
          <p:cNvSpPr/>
          <p:nvPr/>
        </p:nvSpPr>
        <p:spPr>
          <a:xfrm>
            <a:off x="8803976" y="3301678"/>
            <a:ext cx="89695" cy="89695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Title 11">
            <a:extLst>
              <a:ext uri="{FF2B5EF4-FFF2-40B4-BE49-F238E27FC236}">
                <a16:creationId xmlns:a16="http://schemas.microsoft.com/office/drawing/2014/main" id="{9B15C4A7-4AAD-2141-9BE5-9B9FA843C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959" y="409350"/>
            <a:ext cx="8611277" cy="438374"/>
          </a:xfrm>
        </p:spPr>
        <p:txBody>
          <a:bodyPr/>
          <a:lstStyle/>
          <a:p>
            <a:r>
              <a:rPr lang="en-US" dirty="0"/>
              <a:t>Global Reach with Local Presence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BA3EA8-35A0-A947-B758-988BEF75B009}"/>
              </a:ext>
            </a:extLst>
          </p:cNvPr>
          <p:cNvSpPr/>
          <p:nvPr/>
        </p:nvSpPr>
        <p:spPr>
          <a:xfrm>
            <a:off x="624158" y="5104846"/>
            <a:ext cx="1736793" cy="107567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E8B9A9-1E28-ED45-8473-E252BF64B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81" y="6391500"/>
            <a:ext cx="1003562" cy="16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2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CHEM-trend fundamentals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D45C7-075C-8640-A266-DB9AAC2D9D5C}" type="slidenum">
              <a:rPr kumimoji="0" lang="en-US" sz="651" b="0" i="0" u="none" strike="noStrike" kern="1200" cap="all" spc="75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4F8785EE-0661-6E4C-B6A3-57B6A3C17767}"/>
              </a:ext>
            </a:extLst>
          </p:cNvPr>
          <p:cNvSpPr/>
          <p:nvPr/>
        </p:nvSpPr>
        <p:spPr>
          <a:xfrm>
            <a:off x="3946409" y="1275588"/>
            <a:ext cx="4306824" cy="4306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E330521-E18B-AB47-97AA-B9EB950EAA28}"/>
              </a:ext>
            </a:extLst>
          </p:cNvPr>
          <p:cNvGrpSpPr/>
          <p:nvPr/>
        </p:nvGrpSpPr>
        <p:grpSpPr>
          <a:xfrm>
            <a:off x="4154488" y="1478160"/>
            <a:ext cx="2146300" cy="1917700"/>
            <a:chOff x="8321843" y="2956319"/>
            <a:chExt cx="4292600" cy="3835400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9BE18F7D-6CA5-554C-AC17-33ECD9E94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1843" y="2956319"/>
              <a:ext cx="4292600" cy="3835400"/>
            </a:xfrm>
            <a:prstGeom prst="rect">
              <a:avLst/>
            </a:prstGeom>
          </p:spPr>
        </p:pic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03A76D76-D6E1-DF42-BA2E-C99CE08EF847}"/>
                </a:ext>
              </a:extLst>
            </p:cNvPr>
            <p:cNvSpPr/>
            <p:nvPr/>
          </p:nvSpPr>
          <p:spPr>
            <a:xfrm rot="18900000">
              <a:off x="9345511" y="4598923"/>
              <a:ext cx="3017506" cy="1437205"/>
            </a:xfrm>
            <a:prstGeom prst="rect">
              <a:avLst/>
            </a:prstGeom>
            <a:noFill/>
            <a:effectLst/>
            <a:scene3d>
              <a:camera prst="orthographicFront"/>
              <a:lightRig rig="contrasting" dir="t"/>
            </a:scene3d>
            <a:sp3d prstMaterial="matte"/>
          </p:spPr>
          <p:txBody>
            <a:bodyPr spcFirstLastPara="1" wrap="none" lIns="45720" tIns="22860" rIns="45720" bIns="22860" numCol="1" anchor="ctr" anchorCtr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History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85EB6247-9F68-3B4A-AACA-BDBB7D92D9B9}"/>
              </a:ext>
            </a:extLst>
          </p:cNvPr>
          <p:cNvGrpSpPr/>
          <p:nvPr/>
        </p:nvGrpSpPr>
        <p:grpSpPr>
          <a:xfrm>
            <a:off x="6098261" y="1478007"/>
            <a:ext cx="1936750" cy="2165350"/>
            <a:chOff x="12209389" y="2956013"/>
            <a:chExt cx="3873500" cy="4330700"/>
          </a:xfrm>
        </p:grpSpPr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83A72724-4F36-CE47-987B-00A91D99A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09389" y="2956013"/>
              <a:ext cx="3873500" cy="4330700"/>
            </a:xfrm>
            <a:prstGeom prst="rect">
              <a:avLst/>
            </a:prstGeom>
          </p:spPr>
        </p:pic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6BB822FF-406F-DF43-8904-39B274B5C99B}"/>
                </a:ext>
              </a:extLst>
            </p:cNvPr>
            <p:cNvSpPr/>
            <p:nvPr/>
          </p:nvSpPr>
          <p:spPr>
            <a:xfrm rot="2700000">
              <a:off x="12042767" y="4834345"/>
              <a:ext cx="3017506" cy="1437205"/>
            </a:xfrm>
            <a:prstGeom prst="rect">
              <a:avLst/>
            </a:prstGeom>
            <a:noFill/>
            <a:effectLst/>
            <a:scene3d>
              <a:camera prst="orthographicFront"/>
              <a:lightRig rig="contrasting" dir="t"/>
            </a:scene3d>
            <a:sp3d prstMaterial="matte"/>
          </p:spPr>
          <p:txBody>
            <a:bodyPr spcFirstLastPara="1" wrap="none" lIns="45720" tIns="22860" rIns="45720" bIns="22860" numCol="1" anchor="ctr" anchorCtr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Vision/</a:t>
              </a:r>
              <a:b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</a:br>
              <a: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mission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A80F633F-20FD-B843-8089-5E863B4439A6}"/>
              </a:ext>
            </a:extLst>
          </p:cNvPr>
          <p:cNvGrpSpPr/>
          <p:nvPr/>
        </p:nvGrpSpPr>
        <p:grpSpPr>
          <a:xfrm>
            <a:off x="4154816" y="3193231"/>
            <a:ext cx="1898650" cy="2171700"/>
            <a:chOff x="8322498" y="6386461"/>
            <a:chExt cx="3797300" cy="4343400"/>
          </a:xfrm>
        </p:grpSpPr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449BF655-214D-0447-B4AB-BFE916404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2498" y="6386461"/>
              <a:ext cx="3797300" cy="4343400"/>
            </a:xfrm>
            <a:prstGeom prst="rect">
              <a:avLst/>
            </a:prstGeom>
          </p:spPr>
        </p:pic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9601869E-FBD3-6844-9413-461C9324A020}"/>
                </a:ext>
              </a:extLst>
            </p:cNvPr>
            <p:cNvSpPr/>
            <p:nvPr/>
          </p:nvSpPr>
          <p:spPr>
            <a:xfrm rot="2700000">
              <a:off x="9242842" y="7387837"/>
              <a:ext cx="3017506" cy="1437205"/>
            </a:xfrm>
            <a:prstGeom prst="rect">
              <a:avLst/>
            </a:prstGeom>
            <a:noFill/>
            <a:effectLst/>
            <a:scene3d>
              <a:camera prst="orthographicFront"/>
              <a:lightRig rig="contrasting" dir="t"/>
            </a:scene3d>
            <a:sp3d prstMaterial="matte"/>
          </p:spPr>
          <p:txBody>
            <a:bodyPr spcFirstLastPara="1" wrap="none" lIns="45720" tIns="22860" rIns="45720" bIns="22860" numCol="1" anchor="ctr" anchorCtr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Field of</a:t>
              </a:r>
              <a:b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</a:br>
              <a: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business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7264EBAC-986C-AF4B-A13F-07C48D71C50C}"/>
              </a:ext>
            </a:extLst>
          </p:cNvPr>
          <p:cNvGrpSpPr/>
          <p:nvPr/>
        </p:nvGrpSpPr>
        <p:grpSpPr>
          <a:xfrm>
            <a:off x="5849151" y="3439965"/>
            <a:ext cx="2178050" cy="1930400"/>
            <a:chOff x="11711169" y="6879930"/>
            <a:chExt cx="4356100" cy="3860800"/>
          </a:xfrm>
        </p:grpSpPr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29B02559-4C8B-DD43-82C1-2CCB67034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11169" y="6879930"/>
              <a:ext cx="4356100" cy="3860800"/>
            </a:xfrm>
            <a:prstGeom prst="rect">
              <a:avLst/>
            </a:prstGeom>
          </p:spPr>
        </p:pic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115758AF-008B-3E43-B672-E764C07B1E16}"/>
                </a:ext>
              </a:extLst>
            </p:cNvPr>
            <p:cNvSpPr/>
            <p:nvPr/>
          </p:nvSpPr>
          <p:spPr>
            <a:xfrm rot="18900000">
              <a:off x="12095931" y="7636863"/>
              <a:ext cx="3017506" cy="1437205"/>
            </a:xfrm>
            <a:prstGeom prst="rect">
              <a:avLst/>
            </a:prstGeom>
            <a:noFill/>
            <a:effectLst/>
            <a:scene3d>
              <a:camera prst="orthographicFront"/>
              <a:lightRig rig="contrasting" dir="t"/>
            </a:scene3d>
            <a:sp3d prstMaterial="matte"/>
          </p:spPr>
          <p:txBody>
            <a:bodyPr spcFirstLastPara="1" wrap="none" lIns="45720" tIns="22860" rIns="45720" bIns="22860" numCol="1" anchor="ctr" anchorCtr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Business</a:t>
              </a:r>
              <a:br>
                <a:rPr kumimoji="0" lang="en-US" sz="15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</a:br>
              <a: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model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9AC937D6-E4D1-4D4D-8898-A6F16EABA369}"/>
              </a:ext>
            </a:extLst>
          </p:cNvPr>
          <p:cNvGrpSpPr/>
          <p:nvPr/>
        </p:nvGrpSpPr>
        <p:grpSpPr>
          <a:xfrm>
            <a:off x="5171329" y="2461750"/>
            <a:ext cx="1879600" cy="1911350"/>
            <a:chOff x="10355525" y="4923500"/>
            <a:chExt cx="3759200" cy="3822700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2E0C38AC-FD1B-294F-B30D-71E842163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duotone>
                <a:prstClr val="black"/>
                <a:srgbClr val="47D7A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55525" y="4923500"/>
              <a:ext cx="3759200" cy="3822700"/>
            </a:xfrm>
            <a:prstGeom prst="rect">
              <a:avLst/>
            </a:prstGeom>
          </p:spPr>
        </p:pic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D03273A-A550-204E-8A7C-7C02391B4B0F}"/>
                </a:ext>
              </a:extLst>
            </p:cNvPr>
            <p:cNvSpPr/>
            <p:nvPr/>
          </p:nvSpPr>
          <p:spPr>
            <a:xfrm>
              <a:off x="11188888" y="5894713"/>
              <a:ext cx="2091581" cy="2077959"/>
            </a:xfrm>
            <a:prstGeom prst="rect">
              <a:avLst/>
            </a:prstGeom>
            <a:noFill/>
            <a:effectLst/>
            <a:scene3d>
              <a:camera prst="orthographicFront"/>
              <a:lightRig rig="contrasting" dir="t"/>
            </a:scene3d>
            <a:sp3d prstMaterial="matte"/>
          </p:spPr>
          <p:txBody>
            <a:bodyPr spcFirstLastPara="1" wrap="none" lIns="45720" tIns="22860" rIns="45720" bIns="22860" numCol="1" anchor="ctr" anchorCtr="0">
              <a:prstTxWarp prst="textButton">
                <a:avLst/>
              </a:prstTxWarp>
              <a:spAutoFit/>
            </a:bodyPr>
            <a:lstStyle/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Values</a:t>
              </a:r>
            </a:p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all" spc="100" normalizeH="0" baseline="0" noProof="0" dirty="0">
                <a:ln w="0"/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Culture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5D085B4-370F-924A-AB88-E903958AD688}"/>
              </a:ext>
            </a:extLst>
          </p:cNvPr>
          <p:cNvSpPr txBox="1"/>
          <p:nvPr/>
        </p:nvSpPr>
        <p:spPr>
          <a:xfrm>
            <a:off x="5404930" y="3250891"/>
            <a:ext cx="142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100" normalizeH="0" baseline="0" noProof="0" dirty="0">
                <a:ln w="0"/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PEOPLE</a:t>
            </a:r>
            <a:endParaRPr kumimoji="0" lang="en-US" sz="179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20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3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5342177"/>
              </p:ext>
            </p:extLst>
          </p:nvPr>
        </p:nvGraphicFramePr>
        <p:xfrm>
          <a:off x="2597866" y="1580673"/>
          <a:ext cx="6652937" cy="4337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1" name="Elbow Connector 50"/>
          <p:cNvCxnSpPr/>
          <p:nvPr/>
        </p:nvCxnSpPr>
        <p:spPr>
          <a:xfrm flipV="1">
            <a:off x="5661682" y="1504544"/>
            <a:ext cx="1247367" cy="232497"/>
          </a:xfrm>
          <a:prstGeom prst="bentConnector3">
            <a:avLst>
              <a:gd name="adj1" fmla="val -398"/>
            </a:avLst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/>
          <p:nvPr/>
        </p:nvCxnSpPr>
        <p:spPr>
          <a:xfrm flipV="1">
            <a:off x="7630217" y="3125667"/>
            <a:ext cx="1386038" cy="148213"/>
          </a:xfrm>
          <a:prstGeom prst="bentConnector3">
            <a:avLst>
              <a:gd name="adj1" fmla="val 100246"/>
            </a:avLst>
          </a:prstGeom>
          <a:ln>
            <a:solidFill>
              <a:srgbClr val="F36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/>
          <p:nvPr/>
        </p:nvCxnSpPr>
        <p:spPr>
          <a:xfrm>
            <a:off x="3002620" y="3512766"/>
            <a:ext cx="1217798" cy="164915"/>
          </a:xfrm>
          <a:prstGeom prst="bentConnector3">
            <a:avLst>
              <a:gd name="adj1" fmla="val -58"/>
            </a:avLst>
          </a:prstGeom>
          <a:ln>
            <a:solidFill>
              <a:srgbClr val="AA6C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/>
          <p:nvPr/>
        </p:nvCxnSpPr>
        <p:spPr>
          <a:xfrm flipV="1">
            <a:off x="7308210" y="4988530"/>
            <a:ext cx="1781871" cy="146891"/>
          </a:xfrm>
          <a:prstGeom prst="bentConnector3">
            <a:avLst>
              <a:gd name="adj1" fmla="val 100248"/>
            </a:avLst>
          </a:prstGeom>
          <a:ln>
            <a:solidFill>
              <a:srgbClr val="74C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/>
          <p:nvPr/>
        </p:nvCxnSpPr>
        <p:spPr>
          <a:xfrm>
            <a:off x="6180273" y="5698797"/>
            <a:ext cx="470583" cy="337887"/>
          </a:xfrm>
          <a:prstGeom prst="bentConnector3">
            <a:avLst>
              <a:gd name="adj1" fmla="val -2626"/>
            </a:avLst>
          </a:prstGeom>
          <a:ln>
            <a:solidFill>
              <a:srgbClr val="A8AA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822352" y="2074752"/>
            <a:ext cx="4443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7%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09049" y="2330639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24%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240304" y="4462540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58439" y="5345939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12065" y="1796247"/>
            <a:ext cx="4443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4%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72301" y="3523911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26%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04172" y="5160903"/>
            <a:ext cx="4443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9%</a:t>
            </a:r>
          </a:p>
        </p:txBody>
      </p:sp>
      <p:sp>
        <p:nvSpPr>
          <p:cNvPr id="19" name="Freeform 1"/>
          <p:cNvSpPr>
            <a:spLocks/>
          </p:cNvSpPr>
          <p:nvPr/>
        </p:nvSpPr>
        <p:spPr bwMode="auto">
          <a:xfrm>
            <a:off x="5661682" y="1644172"/>
            <a:ext cx="3038475" cy="209550"/>
          </a:xfrm>
          <a:custGeom>
            <a:avLst/>
            <a:gdLst>
              <a:gd name="T0" fmla="*/ 88900 w 3037943"/>
              <a:gd name="T1" fmla="*/ 209550 h 209550"/>
              <a:gd name="T2" fmla="*/ 88900 w 3037943"/>
              <a:gd name="T3" fmla="*/ 209550 h 209550"/>
              <a:gd name="T4" fmla="*/ 146050 w 3037943"/>
              <a:gd name="T5" fmla="*/ 190500 h 209550"/>
              <a:gd name="T6" fmla="*/ 222250 w 3037943"/>
              <a:gd name="T7" fmla="*/ 184150 h 209550"/>
              <a:gd name="T8" fmla="*/ 285750 w 3037943"/>
              <a:gd name="T9" fmla="*/ 177800 h 209550"/>
              <a:gd name="T10" fmla="*/ 501650 w 3037943"/>
              <a:gd name="T11" fmla="*/ 165100 h 209550"/>
              <a:gd name="T12" fmla="*/ 1409700 w 3037943"/>
              <a:gd name="T13" fmla="*/ 152400 h 209550"/>
              <a:gd name="T14" fmla="*/ 3022600 w 3037943"/>
              <a:gd name="T15" fmla="*/ 158750 h 209550"/>
              <a:gd name="T16" fmla="*/ 2794000 w 3037943"/>
              <a:gd name="T17" fmla="*/ 152400 h 209550"/>
              <a:gd name="T18" fmla="*/ 2571750 w 3037943"/>
              <a:gd name="T19" fmla="*/ 139700 h 209550"/>
              <a:gd name="T20" fmla="*/ 2451100 w 3037943"/>
              <a:gd name="T21" fmla="*/ 133350 h 209550"/>
              <a:gd name="T22" fmla="*/ 2387600 w 3037943"/>
              <a:gd name="T23" fmla="*/ 127000 h 209550"/>
              <a:gd name="T24" fmla="*/ 2438400 w 3037943"/>
              <a:gd name="T25" fmla="*/ 127000 h 209550"/>
              <a:gd name="T26" fmla="*/ 0 w 3037943"/>
              <a:gd name="T27" fmla="*/ 196850 h 209550"/>
              <a:gd name="T28" fmla="*/ 107950 w 3037943"/>
              <a:gd name="T29" fmla="*/ 177800 h 209550"/>
              <a:gd name="T30" fmla="*/ 190500 w 3037943"/>
              <a:gd name="T31" fmla="*/ 165100 h 209550"/>
              <a:gd name="T32" fmla="*/ 438150 w 3037943"/>
              <a:gd name="T33" fmla="*/ 107950 h 209550"/>
              <a:gd name="T34" fmla="*/ 527050 w 3037943"/>
              <a:gd name="T35" fmla="*/ 95250 h 209550"/>
              <a:gd name="T36" fmla="*/ 654050 w 3037943"/>
              <a:gd name="T37" fmla="*/ 63500 h 209550"/>
              <a:gd name="T38" fmla="*/ 742950 w 3037943"/>
              <a:gd name="T39" fmla="*/ 57150 h 209550"/>
              <a:gd name="T40" fmla="*/ 901700 w 3037943"/>
              <a:gd name="T41" fmla="*/ 38100 h 209550"/>
              <a:gd name="T42" fmla="*/ 1035050 w 3037943"/>
              <a:gd name="T43" fmla="*/ 31750 h 209550"/>
              <a:gd name="T44" fmla="*/ 1352550 w 3037943"/>
              <a:gd name="T45" fmla="*/ 19050 h 209550"/>
              <a:gd name="T46" fmla="*/ 1441450 w 3037943"/>
              <a:gd name="T47" fmla="*/ 12700 h 209550"/>
              <a:gd name="T48" fmla="*/ 1562100 w 3037943"/>
              <a:gd name="T49" fmla="*/ 6350 h 209550"/>
              <a:gd name="T50" fmla="*/ 1625600 w 3037943"/>
              <a:gd name="T51" fmla="*/ 0 h 209550"/>
              <a:gd name="T52" fmla="*/ 2266950 w 3037943"/>
              <a:gd name="T53" fmla="*/ 0 h 20955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037943" h="209550">
                <a:moveTo>
                  <a:pt x="88900" y="209550"/>
                </a:moveTo>
                <a:lnTo>
                  <a:pt x="88900" y="209550"/>
                </a:lnTo>
                <a:cubicBezTo>
                  <a:pt x="107950" y="203200"/>
                  <a:pt x="126324" y="194257"/>
                  <a:pt x="146050" y="190500"/>
                </a:cubicBezTo>
                <a:cubicBezTo>
                  <a:pt x="171088" y="185731"/>
                  <a:pt x="196867" y="186458"/>
                  <a:pt x="222250" y="184150"/>
                </a:cubicBezTo>
                <a:cubicBezTo>
                  <a:pt x="243435" y="182224"/>
                  <a:pt x="264540" y="179432"/>
                  <a:pt x="285750" y="177800"/>
                </a:cubicBezTo>
                <a:cubicBezTo>
                  <a:pt x="310679" y="175882"/>
                  <a:pt x="482516" y="165671"/>
                  <a:pt x="501650" y="165100"/>
                </a:cubicBezTo>
                <a:cubicBezTo>
                  <a:pt x="761038" y="157357"/>
                  <a:pt x="1189927" y="154738"/>
                  <a:pt x="1409700" y="152400"/>
                </a:cubicBezTo>
                <a:lnTo>
                  <a:pt x="3022600" y="158750"/>
                </a:lnTo>
                <a:cubicBezTo>
                  <a:pt x="3098829" y="158750"/>
                  <a:pt x="2870161" y="155618"/>
                  <a:pt x="2794000" y="152400"/>
                </a:cubicBezTo>
                <a:cubicBezTo>
                  <a:pt x="2719862" y="149267"/>
                  <a:pt x="2645852" y="143600"/>
                  <a:pt x="2571750" y="139700"/>
                </a:cubicBezTo>
                <a:lnTo>
                  <a:pt x="2451100" y="133350"/>
                </a:lnTo>
                <a:cubicBezTo>
                  <a:pt x="2429878" y="131886"/>
                  <a:pt x="2406626" y="136513"/>
                  <a:pt x="2387600" y="127000"/>
                </a:cubicBezTo>
                <a:cubicBezTo>
                  <a:pt x="2372454" y="119427"/>
                  <a:pt x="2421467" y="127000"/>
                  <a:pt x="2438400" y="127000"/>
                </a:cubicBezTo>
                <a:lnTo>
                  <a:pt x="0" y="196850"/>
                </a:lnTo>
                <a:lnTo>
                  <a:pt x="107950" y="177800"/>
                </a:lnTo>
                <a:cubicBezTo>
                  <a:pt x="135412" y="173223"/>
                  <a:pt x="163136" y="170231"/>
                  <a:pt x="190500" y="165100"/>
                </a:cubicBezTo>
                <a:cubicBezTo>
                  <a:pt x="526430" y="102113"/>
                  <a:pt x="88042" y="180031"/>
                  <a:pt x="438150" y="107950"/>
                </a:cubicBezTo>
                <a:cubicBezTo>
                  <a:pt x="467469" y="101914"/>
                  <a:pt x="497731" y="101286"/>
                  <a:pt x="527050" y="95250"/>
                </a:cubicBezTo>
                <a:cubicBezTo>
                  <a:pt x="569790" y="86451"/>
                  <a:pt x="611078" y="71083"/>
                  <a:pt x="654050" y="63500"/>
                </a:cubicBezTo>
                <a:cubicBezTo>
                  <a:pt x="683307" y="58337"/>
                  <a:pt x="713399" y="60207"/>
                  <a:pt x="742950" y="57150"/>
                </a:cubicBezTo>
                <a:cubicBezTo>
                  <a:pt x="817699" y="49417"/>
                  <a:pt x="833946" y="42471"/>
                  <a:pt x="901700" y="38100"/>
                </a:cubicBezTo>
                <a:cubicBezTo>
                  <a:pt x="946108" y="35235"/>
                  <a:pt x="990608" y="34029"/>
                  <a:pt x="1035050" y="31750"/>
                </a:cubicBezTo>
                <a:cubicBezTo>
                  <a:pt x="1255831" y="20428"/>
                  <a:pt x="1042272" y="28746"/>
                  <a:pt x="1352550" y="19050"/>
                </a:cubicBezTo>
                <a:lnTo>
                  <a:pt x="1441450" y="12700"/>
                </a:lnTo>
                <a:lnTo>
                  <a:pt x="1562100" y="6350"/>
                </a:lnTo>
                <a:cubicBezTo>
                  <a:pt x="1583322" y="4886"/>
                  <a:pt x="1604329" y="192"/>
                  <a:pt x="1625600" y="0"/>
                </a:cubicBezTo>
                <a:lnTo>
                  <a:pt x="226695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647700" y="418056"/>
            <a:ext cx="5330406" cy="41113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 cap="all" spc="75" baseline="0">
                <a:solidFill>
                  <a:srgbClr val="F467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17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all" spc="75" normalizeH="0" baseline="0" noProof="0" dirty="0">
                <a:ln>
                  <a:noFill/>
                </a:ln>
                <a:solidFill>
                  <a:srgbClr val="F46741"/>
                </a:solidFill>
                <a:effectLst/>
                <a:uLnTx/>
                <a:uFillTx/>
                <a:latin typeface="Arial" charset="0"/>
                <a:cs typeface="Arial" charset="0"/>
              </a:rPr>
              <a:t>Diverse</a:t>
            </a:r>
            <a:r>
              <a:rPr kumimoji="0" lang="en-US" sz="2500" b="0" i="0" u="none" strike="noStrike" kern="1200" cap="all" spc="75" normalizeH="0" noProof="0" dirty="0">
                <a:ln>
                  <a:noFill/>
                </a:ln>
                <a:solidFill>
                  <a:srgbClr val="F46741"/>
                </a:solidFill>
                <a:effectLst/>
                <a:uLnTx/>
                <a:uFillTx/>
                <a:latin typeface="Arial" charset="0"/>
                <a:cs typeface="Arial" charset="0"/>
              </a:rPr>
              <a:t> industry mix</a:t>
            </a:r>
            <a:endParaRPr kumimoji="0" lang="en-US" sz="2500" b="0" i="0" u="none" strike="noStrike" kern="1200" cap="all" spc="75" normalizeH="0" baseline="0" noProof="0" dirty="0">
              <a:ln>
                <a:noFill/>
              </a:ln>
              <a:solidFill>
                <a:srgbClr val="F4674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9" name="Slide Number Placeholder 3"/>
          <p:cNvSpPr txBox="1">
            <a:spLocks/>
          </p:cNvSpPr>
          <p:nvPr/>
        </p:nvSpPr>
        <p:spPr>
          <a:xfrm>
            <a:off x="8821574" y="6199775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2754" rtl="0" eaLnBrk="1" latinLnBrk="0" hangingPunct="1">
              <a:defRPr sz="651" kern="1200" cap="all" spc="75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E99E-3FCD-448B-A6F9-995D08501854}" type="slidenum">
              <a:rPr kumimoji="0" lang="en-US" sz="651" b="0" i="0" u="none" strike="noStrike" kern="1200" cap="all" spc="75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t>20</a:t>
            </a:fld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F76C86-80A0-A74C-9687-ECD4F800FBB4}"/>
              </a:ext>
            </a:extLst>
          </p:cNvPr>
          <p:cNvSpPr txBox="1"/>
          <p:nvPr/>
        </p:nvSpPr>
        <p:spPr>
          <a:xfrm>
            <a:off x="1891444" y="4996217"/>
            <a:ext cx="2256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20" normalizeH="0" noProof="0" dirty="0">
                <a:ln w="9000" cmpd="sng">
                  <a:noFill/>
                  <a:prstDash val="solid"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COMPOSITES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F76C86-80A0-A74C-9687-ECD4F800FBB4}"/>
              </a:ext>
            </a:extLst>
          </p:cNvPr>
          <p:cNvSpPr txBox="1"/>
          <p:nvPr/>
        </p:nvSpPr>
        <p:spPr>
          <a:xfrm>
            <a:off x="8665740" y="2815268"/>
            <a:ext cx="1722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20" normalizeH="0" noProof="0" dirty="0">
                <a:ln w="9000" cmpd="sng">
                  <a:noFill/>
                  <a:prstDash val="solid"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DIE CAST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AF76C86-80A0-A74C-9687-ECD4F800FBB4}"/>
              </a:ext>
            </a:extLst>
          </p:cNvPr>
          <p:cNvSpPr txBox="1"/>
          <p:nvPr/>
        </p:nvSpPr>
        <p:spPr>
          <a:xfrm>
            <a:off x="8654163" y="4688526"/>
            <a:ext cx="1722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20" normalizeH="0" noProof="0" dirty="0">
                <a:ln w="9000" cmpd="sng">
                  <a:noFill/>
                  <a:prstDash val="solid"/>
                </a:ln>
                <a:solidFill>
                  <a:srgbClr val="74C1AA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POLYURETHANE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AF76C86-80A0-A74C-9687-ECD4F800FBB4}"/>
              </a:ext>
            </a:extLst>
          </p:cNvPr>
          <p:cNvSpPr txBox="1"/>
          <p:nvPr/>
        </p:nvSpPr>
        <p:spPr>
          <a:xfrm>
            <a:off x="6669625" y="5876945"/>
            <a:ext cx="1722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120" dirty="0">
                <a:ln w="9000" cmpd="sng">
                  <a:noFill/>
                  <a:prstDash val="solid"/>
                </a:ln>
                <a:solidFill>
                  <a:srgbClr val="A8AAA8"/>
                </a:solidFill>
                <a:latin typeface="Arial" charset="0"/>
                <a:ea typeface="ＭＳ Ｐゴシック" charset="-128"/>
              </a:rPr>
              <a:t>RUBBER</a:t>
            </a:r>
            <a:endParaRPr kumimoji="0" lang="en-US" sz="1200" b="0" i="0" u="none" strike="noStrike" kern="1200" cap="none" spc="120" normalizeH="0" noProof="0" dirty="0">
              <a:ln w="9000" cmpd="sng">
                <a:noFill/>
                <a:prstDash val="solid"/>
              </a:ln>
              <a:solidFill>
                <a:srgbClr val="A8AAA8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AF76C86-80A0-A74C-9687-ECD4F800FBB4}"/>
              </a:ext>
            </a:extLst>
          </p:cNvPr>
          <p:cNvSpPr txBox="1"/>
          <p:nvPr/>
        </p:nvSpPr>
        <p:spPr>
          <a:xfrm>
            <a:off x="2392572" y="3262790"/>
            <a:ext cx="1126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20" normalizeH="0" noProof="0" dirty="0">
                <a:ln w="9000" cmpd="sng">
                  <a:noFill/>
                  <a:prstDash val="solid"/>
                </a:ln>
                <a:solidFill>
                  <a:srgbClr val="AA6C2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TIRE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AF76C86-80A0-A74C-9687-ECD4F800FBB4}"/>
              </a:ext>
            </a:extLst>
          </p:cNvPr>
          <p:cNvSpPr txBox="1"/>
          <p:nvPr/>
        </p:nvSpPr>
        <p:spPr>
          <a:xfrm>
            <a:off x="6946992" y="1342358"/>
            <a:ext cx="2022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20" normalizeH="0" noProof="0" dirty="0">
                <a:ln w="9000" cmpd="sng">
                  <a:noFill/>
                  <a:prstDash val="solid"/>
                </a:ln>
                <a:solidFill>
                  <a:schemeClr val="accent2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WOOD COMPOSITE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AF76C86-80A0-A74C-9687-ECD4F800FBB4}"/>
              </a:ext>
            </a:extLst>
          </p:cNvPr>
          <p:cNvSpPr txBox="1"/>
          <p:nvPr/>
        </p:nvSpPr>
        <p:spPr>
          <a:xfrm>
            <a:off x="2787758" y="1757805"/>
            <a:ext cx="235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20" normalizeH="0" noProof="0" dirty="0">
                <a:ln w="9000" cmpd="sng">
                  <a:noFill/>
                  <a:prstDash val="solid"/>
                </a:ln>
                <a:solidFill>
                  <a:srgbClr val="63656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THERMOPLASTICS</a:t>
            </a:r>
          </a:p>
        </p:txBody>
      </p:sp>
      <p:pic>
        <p:nvPicPr>
          <p:cNvPr id="3074" name="Picture 2" descr="https://chemtrend.com/wp-content/uploads/2019/02/cs_clarion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21574" y="324162"/>
            <a:ext cx="1945829" cy="125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chemtrend.com/wp-content/uploads/2019/02/cs_hera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20142" y="1901068"/>
            <a:ext cx="1943829" cy="118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chemtrend.com/wp-content/uploads/2019/02/bkg_problems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22323" y="3489678"/>
            <a:ext cx="1874537" cy="114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chemtrend.com/wp-content/uploads/2019/02/0136-0026-bridgestone-main-image-770x430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825" y="2855151"/>
            <a:ext cx="1949505" cy="119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8" name="Elbow Connector 67"/>
          <p:cNvCxnSpPr/>
          <p:nvPr/>
        </p:nvCxnSpPr>
        <p:spPr>
          <a:xfrm>
            <a:off x="2761156" y="5281351"/>
            <a:ext cx="2325750" cy="165733"/>
          </a:xfrm>
          <a:prstGeom prst="bentConnector3">
            <a:avLst>
              <a:gd name="adj1" fmla="val 35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2" name="Picture 10" descr="https://chemtrend.com/wp-content/uploads/2018/12/Preparation-of-Molds-for-Rubber-Molding-to-Ensure-Smooth-Start-up-in-Production.p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23" t="-905" r="16639" b="8315"/>
          <a:stretch/>
        </p:blipFill>
        <p:spPr bwMode="auto">
          <a:xfrm>
            <a:off x="7705857" y="5385294"/>
            <a:ext cx="1896613" cy="120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chemtrend.com/wp-content/uploads/2019/01/h_composites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4475" y="4634969"/>
            <a:ext cx="1946589" cy="126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Elbow Connector 72"/>
          <p:cNvCxnSpPr/>
          <p:nvPr/>
        </p:nvCxnSpPr>
        <p:spPr>
          <a:xfrm rot="10800000">
            <a:off x="3247448" y="2017428"/>
            <a:ext cx="1497405" cy="153889"/>
          </a:xfrm>
          <a:prstGeom prst="bentConnector3">
            <a:avLst>
              <a:gd name="adj1" fmla="val 100252"/>
            </a:avLst>
          </a:prstGeom>
          <a:ln>
            <a:solidFill>
              <a:srgbClr val="6365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6" name="Picture 14" descr="https://chemtrend.com/wp-content/uploads/2019/01/h_thermoplastics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253" y="1246058"/>
            <a:ext cx="1949505" cy="117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90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793F051-3D3D-3941-9F8D-2A2CA6B76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004" y="3777555"/>
            <a:ext cx="1596139" cy="21813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98B37-6EBE-1A4E-8943-BDF3F433D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565" y="1028571"/>
            <a:ext cx="1596724" cy="21821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5EC109-2E23-CD4A-BB27-907966E6C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958" y="1035005"/>
            <a:ext cx="1592016" cy="21757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40F4B8-DE37-7F44-945C-C4731498F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160" y="3779928"/>
            <a:ext cx="1593129" cy="2177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374705-6F8E-5843-9267-38BC19DD71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6004" y="1028572"/>
            <a:ext cx="1592273" cy="217575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0" y="417929"/>
            <a:ext cx="10918493" cy="1221289"/>
          </a:xfrm>
        </p:spPr>
        <p:txBody>
          <a:bodyPr/>
          <a:lstStyle/>
          <a:p>
            <a:r>
              <a:rPr lang="en-US" dirty="0"/>
              <a:t>End User Market Diversification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21</a:t>
            </a:fld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B975C83-9B2B-2444-8C7F-0CDFCBC88AE9}"/>
              </a:ext>
            </a:extLst>
          </p:cNvPr>
          <p:cNvSpPr txBox="1"/>
          <p:nvPr/>
        </p:nvSpPr>
        <p:spPr>
          <a:xfrm>
            <a:off x="1745442" y="3272423"/>
            <a:ext cx="1582835" cy="249386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1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AEROSPACE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F326ED8-0BE6-E54A-AD45-8AD5CBC42195}"/>
              </a:ext>
            </a:extLst>
          </p:cNvPr>
          <p:cNvSpPr txBox="1"/>
          <p:nvPr/>
        </p:nvSpPr>
        <p:spPr>
          <a:xfrm>
            <a:off x="3501565" y="3281446"/>
            <a:ext cx="1596724" cy="249386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1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CONSUMER GOODS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91C596-BCF0-AF47-9CB1-2C0B4F167D37}"/>
              </a:ext>
            </a:extLst>
          </p:cNvPr>
          <p:cNvSpPr txBox="1"/>
          <p:nvPr/>
        </p:nvSpPr>
        <p:spPr>
          <a:xfrm>
            <a:off x="5264738" y="3281446"/>
            <a:ext cx="1616187" cy="249386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1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AUTOMOTIVE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04670F-A031-E642-A5D4-CED5B117474F}"/>
              </a:ext>
            </a:extLst>
          </p:cNvPr>
          <p:cNvSpPr txBox="1"/>
          <p:nvPr/>
        </p:nvSpPr>
        <p:spPr>
          <a:xfrm>
            <a:off x="7015959" y="3272423"/>
            <a:ext cx="1588821" cy="249386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1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ELECTRONICS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BAB48AB-EFF0-8147-B463-6B3C8ABB4B88}"/>
              </a:ext>
            </a:extLst>
          </p:cNvPr>
          <p:cNvSpPr txBox="1"/>
          <p:nvPr/>
        </p:nvSpPr>
        <p:spPr>
          <a:xfrm>
            <a:off x="1745442" y="6165531"/>
            <a:ext cx="1556212" cy="249386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1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MEDICAL EQUIPMENT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BC443B0-8809-C249-8037-85D48453DB65}"/>
              </a:ext>
            </a:extLst>
          </p:cNvPr>
          <p:cNvSpPr txBox="1"/>
          <p:nvPr/>
        </p:nvSpPr>
        <p:spPr>
          <a:xfrm>
            <a:off x="3671277" y="6040838"/>
            <a:ext cx="1257300" cy="249386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1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PACKAGING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649480D-C6BE-3A4F-B0A8-1B05B9C43234}"/>
              </a:ext>
            </a:extLst>
          </p:cNvPr>
          <p:cNvSpPr txBox="1"/>
          <p:nvPr/>
        </p:nvSpPr>
        <p:spPr>
          <a:xfrm>
            <a:off x="5231808" y="6060438"/>
            <a:ext cx="1616187" cy="249386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1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SPORTING GOODS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5B01DE8-CDED-E942-8353-2980FB7CCC69}"/>
              </a:ext>
            </a:extLst>
          </p:cNvPr>
          <p:cNvSpPr txBox="1"/>
          <p:nvPr/>
        </p:nvSpPr>
        <p:spPr>
          <a:xfrm>
            <a:off x="8770404" y="6060438"/>
            <a:ext cx="1555317" cy="249386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1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ENERGY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7A380C-9B96-F741-A4CE-A4B2FC2DFE42}"/>
              </a:ext>
            </a:extLst>
          </p:cNvPr>
          <p:cNvSpPr txBox="1"/>
          <p:nvPr/>
        </p:nvSpPr>
        <p:spPr>
          <a:xfrm>
            <a:off x="7094516" y="6040838"/>
            <a:ext cx="1475509" cy="249386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1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MARINE CRAFT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AB48AB-EFF0-8147-B463-6B3C8ABB4B88}"/>
              </a:ext>
            </a:extLst>
          </p:cNvPr>
          <p:cNvSpPr txBox="1"/>
          <p:nvPr/>
        </p:nvSpPr>
        <p:spPr>
          <a:xfrm>
            <a:off x="8770404" y="3274758"/>
            <a:ext cx="1588821" cy="249386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1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CONSTRUCTION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929BE4-E80A-E045-9898-0289613CEA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5958" y="3778807"/>
            <a:ext cx="1588820" cy="21688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415A12-2A5E-3B43-AD1F-7A964132EA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1264" y="3777554"/>
            <a:ext cx="1586934" cy="21688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B11744-A382-844E-9BAD-1E79B77954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1262" y="3780074"/>
            <a:ext cx="1585090" cy="216629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CDD6E53-0813-A842-91DE-E01EC6CDEE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8068" y="1039481"/>
            <a:ext cx="1562391" cy="21352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53AC2A-6ED7-7F48-BA33-FC7E3C9884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4659" y="1031787"/>
            <a:ext cx="1596724" cy="218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6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39262" y="2514600"/>
            <a:ext cx="10921119" cy="391886"/>
          </a:xfrm>
        </p:spPr>
        <p:txBody>
          <a:bodyPr>
            <a:noAutofit/>
          </a:bodyPr>
          <a:lstStyle/>
          <a:p>
            <a:pPr algn="ctr"/>
            <a:r>
              <a:rPr lang="en-US" sz="3600" cap="none" dirty="0" err="1">
                <a:solidFill>
                  <a:schemeClr val="tx1"/>
                </a:solidFill>
              </a:rPr>
              <a:t>Chem</a:t>
            </a:r>
            <a:r>
              <a:rPr lang="en-US" sz="3600" cap="none" dirty="0">
                <a:solidFill>
                  <a:schemeClr val="tx1"/>
                </a:solidFill>
              </a:rPr>
              <a:t>-Trend Advantage Slides</a:t>
            </a:r>
          </a:p>
        </p:txBody>
      </p:sp>
      <p:sp>
        <p:nvSpPr>
          <p:cNvPr id="9" name="Text Placeholder 8"/>
          <p:cNvSpPr txBox="1">
            <a:spLocks/>
          </p:cNvSpPr>
          <p:nvPr/>
        </p:nvSpPr>
        <p:spPr>
          <a:xfrm>
            <a:off x="2614159" y="3396343"/>
            <a:ext cx="6972301" cy="408215"/>
          </a:xfrm>
          <a:prstGeom prst="rect">
            <a:avLst/>
          </a:prstGeom>
        </p:spPr>
        <p:txBody>
          <a:bodyPr/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171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828343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2742514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3656685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/>
              <a:t>The following slides are meant to convey major themes about how we work, </a:t>
            </a:r>
            <a:br>
              <a:rPr lang="en-US" sz="1500" dirty="0"/>
            </a:br>
            <a:r>
              <a:rPr lang="en-US" sz="1500" dirty="0"/>
              <a:t>with impactful graphic elements.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46113" y="6172200"/>
            <a:ext cx="3614772" cy="161583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/>
          <a:p>
            <a:r>
              <a:rPr lang="en-US" sz="1050" baseline="30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NOTE:</a:t>
            </a:r>
            <a:r>
              <a:rPr lang="en-US" sz="105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 baseline="30000" dirty="0">
                <a:latin typeface="Arial" charset="0"/>
                <a:ea typeface="Arial" charset="0"/>
                <a:cs typeface="Arial" charset="0"/>
              </a:rPr>
              <a:t>Do not use this slide. This is only meant for organization and explanation purposes.</a:t>
            </a:r>
            <a:endParaRPr lang="en-US" sz="105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01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How we do it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z="1600" dirty="0"/>
              <a:t>Vast research and development facilities.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906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How we do it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z="1600" dirty="0"/>
              <a:t>Exceptional, experienced, and passionate people.</a:t>
            </a:r>
          </a:p>
        </p:txBody>
      </p:sp>
    </p:spTree>
    <p:extLst>
      <p:ext uri="{BB962C8B-B14F-4D97-AF65-F5344CB8AC3E}">
        <p14:creationId xmlns:p14="http://schemas.microsoft.com/office/powerpoint/2010/main" val="460549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646173" y="3571678"/>
            <a:ext cx="1928801" cy="664369"/>
          </a:xfrm>
        </p:spPr>
        <p:txBody>
          <a:bodyPr/>
          <a:lstStyle/>
          <a:p>
            <a:r>
              <a:rPr lang="en-US" dirty="0"/>
              <a:t>Reducing the impact of our activities on the environment.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244565" y="3571678"/>
            <a:ext cx="2618581" cy="558041"/>
          </a:xfrm>
        </p:spPr>
        <p:txBody>
          <a:bodyPr/>
          <a:lstStyle/>
          <a:p>
            <a:r>
              <a:rPr lang="en-US" dirty="0"/>
              <a:t>Positively affecting our </a:t>
            </a:r>
            <a:br>
              <a:rPr lang="en-US" dirty="0"/>
            </a:br>
            <a:r>
              <a:rPr lang="en-US" dirty="0"/>
              <a:t>customers’ impact on the environment.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096000" y="4580251"/>
            <a:ext cx="4364038" cy="779390"/>
          </a:xfrm>
        </p:spPr>
        <p:txBody>
          <a:bodyPr/>
          <a:lstStyle/>
          <a:p>
            <a:r>
              <a:rPr lang="en-CA" dirty="0"/>
              <a:t>We’ve been creating sustainable solutions </a:t>
            </a:r>
          </a:p>
          <a:p>
            <a:r>
              <a:rPr lang="en-CA" dirty="0"/>
              <a:t>and progress since day one, focused on </a:t>
            </a:r>
          </a:p>
          <a:p>
            <a:r>
              <a:rPr lang="en-CA" b="1" dirty="0"/>
              <a:t>Five areas of continual improvement:</a:t>
            </a:r>
          </a:p>
          <a:p>
            <a:endParaRPr lang="en-US" dirty="0"/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4266724" y="1103943"/>
            <a:ext cx="7925276" cy="8728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172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5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086" indent="0" algn="ctr" defTabSz="914172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1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172" indent="0" algn="l" defTabSz="914172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257" indent="0" algn="l" defTabSz="914172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343" indent="0" algn="l" defTabSz="914172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3972" indent="-228543" algn="l" defTabSz="914172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57" indent="-228543" algn="l" defTabSz="914172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43" indent="-228543" algn="l" defTabSz="914172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29" indent="-228543" algn="l" defTabSz="914172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Sustainable</a:t>
            </a:r>
          </a:p>
          <a:p>
            <a:r>
              <a:rPr lang="en-US" sz="2100" dirty="0"/>
              <a:t>In our own work. And for our customers.</a:t>
            </a:r>
          </a:p>
          <a:p>
            <a:endParaRPr lang="en-US" dirty="0"/>
          </a:p>
        </p:txBody>
      </p:sp>
      <p:sp>
        <p:nvSpPr>
          <p:cNvPr id="11" name="Slide Number Placeholder 3"/>
          <p:cNvSpPr txBox="1">
            <a:spLocks/>
          </p:cNvSpPr>
          <p:nvPr/>
        </p:nvSpPr>
        <p:spPr>
          <a:xfrm>
            <a:off x="8821574" y="6199775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2754" rtl="0" eaLnBrk="1" latinLnBrk="0" hangingPunct="1">
              <a:defRPr sz="651" kern="1200" cap="all" spc="75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AA698-B206-4931-B113-4A48823613FB}" type="slidenum">
              <a:rPr kumimoji="0" lang="en-US" sz="651" b="0" i="0" u="none" strike="noStrike" kern="1200" cap="all" spc="75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t>25</a:t>
            </a:fld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02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764505" y="3499974"/>
            <a:ext cx="7243011" cy="2912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4266724" y="1103943"/>
            <a:ext cx="7925276" cy="8728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172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5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086" indent="0" algn="ctr" defTabSz="914172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1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172" indent="0" algn="l" defTabSz="914172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257" indent="0" algn="l" defTabSz="914172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343" indent="0" algn="l" defTabSz="914172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3972" indent="-228543" algn="l" defTabSz="914172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57" indent="-228543" algn="l" defTabSz="914172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43" indent="-228543" algn="l" defTabSz="914172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29" indent="-228543" algn="l" defTabSz="914172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17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Sustainable</a:t>
            </a:r>
          </a:p>
          <a:p>
            <a:pPr marL="0" marR="0" lvl="0" indent="0" algn="ctr" defTabSz="91417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In our own work. And for our customers.</a:t>
            </a:r>
          </a:p>
          <a:p>
            <a:pPr marL="0" marR="0" lvl="0" indent="0" algn="ctr" defTabSz="91417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8366587" y="3556482"/>
            <a:ext cx="2882438" cy="3226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571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bg2">
                    <a:lumMod val="75000"/>
                  </a:schemeClr>
                </a:solidFill>
                <a:latin typeface="+mn-lt"/>
                <a:ea typeface="ＭＳ Ｐゴシック" charset="-128"/>
              </a:defRPr>
            </a:lvl2pPr>
            <a:lvl3pPr marL="855663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139825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423988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40000"/>
              <a:buChar char="•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881188" indent="-1698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40000"/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338388" indent="-1698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40000"/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795588" indent="-1698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40000"/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252788" indent="-1698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40000"/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Ways We Maximize               our Handprint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300"/>
              </a:spcAft>
              <a:buNone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Improved productivity</a:t>
            </a:r>
          </a:p>
          <a:p>
            <a:pPr marL="3429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good parts per hour</a:t>
            </a:r>
          </a:p>
          <a:p>
            <a:pPr marL="342900" lvl="1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in labor intensity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Reduced VOC emissions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Reduced waste, scrap, and rework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Safer, more environmentally responsible products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Developing tools to better communicate sustainability impact to customers</a:t>
            </a:r>
            <a:endParaRPr lang="en-US" sz="1200" dirty="0"/>
          </a:p>
          <a:p>
            <a:pPr marL="0" indent="0" algn="ctr">
              <a:spcBef>
                <a:spcPts val="0"/>
              </a:spcBef>
              <a:buNone/>
            </a:pPr>
            <a:endParaRPr lang="en-US" sz="1200" b="1" dirty="0"/>
          </a:p>
          <a:p>
            <a:pPr marL="0" indent="0" algn="ctr">
              <a:spcBef>
                <a:spcPts val="0"/>
              </a:spcBef>
              <a:buNone/>
            </a:pPr>
            <a:endParaRPr lang="en-US" sz="1200" dirty="0"/>
          </a:p>
        </p:txBody>
      </p:sp>
      <p:sp>
        <p:nvSpPr>
          <p:cNvPr id="10" name="Content Placeholder 7"/>
          <p:cNvSpPr txBox="1">
            <a:spLocks/>
          </p:cNvSpPr>
          <p:nvPr/>
        </p:nvSpPr>
        <p:spPr>
          <a:xfrm>
            <a:off x="5363908" y="3556482"/>
            <a:ext cx="2596673" cy="29885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571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bg2">
                    <a:lumMod val="75000"/>
                  </a:schemeClr>
                </a:solidFill>
                <a:latin typeface="+mn-lt"/>
                <a:ea typeface="ＭＳ Ｐゴシック" charset="-128"/>
              </a:defRPr>
            </a:lvl2pPr>
            <a:lvl3pPr marL="855663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139825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423988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40000"/>
              <a:buChar char="•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881188" indent="-1698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40000"/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338388" indent="-1698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40000"/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2795588" indent="-1698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40000"/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252788" indent="-16986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40000"/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Ways We Minimize   our Footprint</a:t>
            </a:r>
            <a:endParaRPr lang="en-US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Promoting more recycling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Improving energy efficiency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Continuing to shift toward local sourcing of raw materials and local production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Using more environmentally responsible materials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Reducing waste</a:t>
            </a:r>
            <a:endParaRPr lang="en-US" sz="1300" dirty="0"/>
          </a:p>
          <a:p>
            <a:pPr marL="0" indent="0" algn="ctr">
              <a:buNone/>
            </a:pPr>
            <a:endParaRPr lang="en-US" sz="1100" b="1" dirty="0"/>
          </a:p>
          <a:p>
            <a:pPr marL="0" indent="0" algn="ctr">
              <a:buNone/>
            </a:pPr>
            <a:endParaRPr lang="en-US" sz="1100" dirty="0"/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5"/>
          <a:stretch/>
        </p:blipFill>
        <p:spPr bwMode="auto">
          <a:xfrm>
            <a:off x="0" y="-1"/>
            <a:ext cx="426672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3"/>
          <p:cNvSpPr txBox="1">
            <a:spLocks/>
          </p:cNvSpPr>
          <p:nvPr/>
        </p:nvSpPr>
        <p:spPr>
          <a:xfrm>
            <a:off x="8821574" y="6199775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2754" rtl="0" eaLnBrk="1" latinLnBrk="0" hangingPunct="1">
              <a:defRPr sz="651" kern="1200" cap="all" spc="75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2B3E0-4CCF-4F35-8139-5BC8FE510298}" type="slidenum">
              <a:rPr kumimoji="0" lang="en-US" sz="651" b="0" i="0" u="none" strike="noStrike" kern="1200" cap="all" spc="75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t>26</a:t>
            </a:fld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40" y="6393890"/>
            <a:ext cx="1003562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8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Innovative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To create every advantage.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37BE2D-450F-6D46-A67C-44048F560FA3}"/>
              </a:ext>
            </a:extLst>
          </p:cNvPr>
          <p:cNvSpPr txBox="1"/>
          <p:nvPr/>
        </p:nvSpPr>
        <p:spPr>
          <a:xfrm>
            <a:off x="5272927" y="4906930"/>
            <a:ext cx="1257300" cy="2493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CA" sz="900" spc="15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DISCOVERING NEW EFFICIENCY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C3CB08-07DB-534F-8388-CA9DAF23DD1D}"/>
              </a:ext>
            </a:extLst>
          </p:cNvPr>
          <p:cNvSpPr txBox="1"/>
          <p:nvPr/>
        </p:nvSpPr>
        <p:spPr>
          <a:xfrm>
            <a:off x="6755362" y="4906471"/>
            <a:ext cx="1257300" cy="2493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CA" sz="900" spc="15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IMPROVING CUSTOMER PRODUCT QUALITY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02DFD6-96E6-BD4A-BB69-54B69129600F}"/>
              </a:ext>
            </a:extLst>
          </p:cNvPr>
          <p:cNvSpPr txBox="1"/>
          <p:nvPr/>
        </p:nvSpPr>
        <p:spPr>
          <a:xfrm>
            <a:off x="8134011" y="4915478"/>
            <a:ext cx="1616187" cy="2493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CA" sz="900" spc="15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DIGITALIZATION INITIATIVES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CBC6F7-372A-0649-BAD0-F7B06F85C8EB}"/>
              </a:ext>
            </a:extLst>
          </p:cNvPr>
          <p:cNvSpPr txBox="1"/>
          <p:nvPr/>
        </p:nvSpPr>
        <p:spPr>
          <a:xfrm>
            <a:off x="9616446" y="4917993"/>
            <a:ext cx="1475509" cy="2493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CA" sz="900" spc="15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CUSTOMIZATION FOR EACH UNIQUE SITUATION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C7FAFD-D2AA-794C-AF49-C8821563B5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6136" y="3542434"/>
            <a:ext cx="1128666" cy="11234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66A742C-F8F1-A041-88DA-28BD968DCD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2927" y="3517795"/>
            <a:ext cx="1128666" cy="112866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CDF7CC-0F38-3640-9138-69706FD7AA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4676" y="3500032"/>
            <a:ext cx="1254228" cy="12542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B3FEA3C-6FD3-0C4E-8E70-EB19248238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7998" y="3463011"/>
            <a:ext cx="1248448" cy="125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1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2141124" y="123558"/>
            <a:ext cx="1096771" cy="1260656"/>
            <a:chOff x="4183658" y="1962"/>
            <a:chExt cx="1096771" cy="1260656"/>
          </a:xfrm>
        </p:grpSpPr>
        <p:sp>
          <p:nvSpPr>
            <p:cNvPr id="52" name="Hexagon 51"/>
            <p:cNvSpPr/>
            <p:nvPr/>
          </p:nvSpPr>
          <p:spPr>
            <a:xfrm rot="5400000">
              <a:off x="4101716" y="83904"/>
              <a:ext cx="1260656" cy="109677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Hexagon 4"/>
            <p:cNvSpPr txBox="1"/>
            <p:nvPr/>
          </p:nvSpPr>
          <p:spPr>
            <a:xfrm>
              <a:off x="4200570" y="198414"/>
              <a:ext cx="1075321" cy="8677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kern="1200" spc="120" dirty="0">
                  <a:latin typeface="Arial" panose="020B0604020202020204" pitchFamily="34" charset="0"/>
                  <a:cs typeface="Arial" panose="020B0604020202020204" pitchFamily="34" charset="0"/>
                </a:rPr>
                <a:t>R&amp;D PLANNING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56611" y="123558"/>
            <a:ext cx="1096771" cy="1260656"/>
            <a:chOff x="2999145" y="1962"/>
            <a:chExt cx="1096771" cy="1260656"/>
          </a:xfrm>
        </p:grpSpPr>
        <p:sp>
          <p:nvSpPr>
            <p:cNvPr id="50" name="Hexagon 49"/>
            <p:cNvSpPr/>
            <p:nvPr/>
          </p:nvSpPr>
          <p:spPr>
            <a:xfrm rot="5400000">
              <a:off x="2917203" y="83904"/>
              <a:ext cx="1260656" cy="109677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Hexagon 6"/>
            <p:cNvSpPr txBox="1"/>
            <p:nvPr/>
          </p:nvSpPr>
          <p:spPr>
            <a:xfrm>
              <a:off x="3170059" y="198414"/>
              <a:ext cx="754943" cy="8677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600" kern="120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546598" y="1193604"/>
            <a:ext cx="1118223" cy="1260656"/>
            <a:chOff x="3589132" y="1072008"/>
            <a:chExt cx="1118223" cy="1260656"/>
          </a:xfrm>
        </p:grpSpPr>
        <p:sp>
          <p:nvSpPr>
            <p:cNvPr id="48" name="Hexagon 47"/>
            <p:cNvSpPr/>
            <p:nvPr/>
          </p:nvSpPr>
          <p:spPr>
            <a:xfrm rot="5400000">
              <a:off x="3507190" y="1153950"/>
              <a:ext cx="1260656" cy="109677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Hexagon 8"/>
            <p:cNvSpPr txBox="1"/>
            <p:nvPr/>
          </p:nvSpPr>
          <p:spPr>
            <a:xfrm>
              <a:off x="3610582" y="1268460"/>
              <a:ext cx="1096773" cy="8677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kern="1200" spc="120" dirty="0"/>
                <a:t>PERSONNEL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731112" y="1193604"/>
            <a:ext cx="1096771" cy="1260656"/>
            <a:chOff x="4773646" y="1072008"/>
            <a:chExt cx="1096771" cy="1260656"/>
          </a:xfrm>
        </p:grpSpPr>
        <p:sp>
          <p:nvSpPr>
            <p:cNvPr id="46" name="Hexagon 45"/>
            <p:cNvSpPr/>
            <p:nvPr/>
          </p:nvSpPr>
          <p:spPr>
            <a:xfrm rot="5400000">
              <a:off x="4691704" y="1153950"/>
              <a:ext cx="1260656" cy="109677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Hexagon 10"/>
            <p:cNvSpPr txBox="1"/>
            <p:nvPr/>
          </p:nvSpPr>
          <p:spPr>
            <a:xfrm>
              <a:off x="4944560" y="1268460"/>
              <a:ext cx="754943" cy="8677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600" kern="120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158036" y="2248698"/>
            <a:ext cx="1096771" cy="1260656"/>
            <a:chOff x="4200570" y="2127102"/>
            <a:chExt cx="1096771" cy="1260656"/>
          </a:xfrm>
        </p:grpSpPr>
        <p:sp>
          <p:nvSpPr>
            <p:cNvPr id="44" name="Hexagon 43"/>
            <p:cNvSpPr/>
            <p:nvPr/>
          </p:nvSpPr>
          <p:spPr>
            <a:xfrm rot="5400000">
              <a:off x="4118628" y="2209044"/>
              <a:ext cx="1260656" cy="109677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Hexagon 12"/>
            <p:cNvSpPr txBox="1"/>
            <p:nvPr/>
          </p:nvSpPr>
          <p:spPr>
            <a:xfrm>
              <a:off x="4234043" y="2323554"/>
              <a:ext cx="1041847" cy="8677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kern="1200" spc="120" dirty="0">
                  <a:latin typeface="Arial" panose="020B0604020202020204" pitchFamily="34" charset="0"/>
                  <a:cs typeface="Arial" panose="020B0604020202020204" pitchFamily="34" charset="0"/>
                </a:rPr>
                <a:t>IP PROTECTION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56611" y="2263649"/>
            <a:ext cx="1096771" cy="1260656"/>
            <a:chOff x="2999145" y="2142053"/>
            <a:chExt cx="1096771" cy="1260656"/>
          </a:xfrm>
        </p:grpSpPr>
        <p:sp>
          <p:nvSpPr>
            <p:cNvPr id="42" name="Hexagon 41"/>
            <p:cNvSpPr/>
            <p:nvPr/>
          </p:nvSpPr>
          <p:spPr>
            <a:xfrm rot="5400000">
              <a:off x="2917203" y="2223995"/>
              <a:ext cx="1260656" cy="109677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Hexagon 14"/>
            <p:cNvSpPr txBox="1"/>
            <p:nvPr/>
          </p:nvSpPr>
          <p:spPr>
            <a:xfrm>
              <a:off x="3170059" y="2338505"/>
              <a:ext cx="754943" cy="8677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600" kern="120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700676" y="3323635"/>
            <a:ext cx="1096771" cy="1260656"/>
            <a:chOff x="4743210" y="3202039"/>
            <a:chExt cx="1096771" cy="1260656"/>
          </a:xfrm>
        </p:grpSpPr>
        <p:sp>
          <p:nvSpPr>
            <p:cNvPr id="40" name="Hexagon 39"/>
            <p:cNvSpPr/>
            <p:nvPr/>
          </p:nvSpPr>
          <p:spPr>
            <a:xfrm rot="5400000">
              <a:off x="4661268" y="3283981"/>
              <a:ext cx="1260656" cy="109677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Hexagon 16"/>
            <p:cNvSpPr txBox="1"/>
            <p:nvPr/>
          </p:nvSpPr>
          <p:spPr>
            <a:xfrm>
              <a:off x="4819786" y="3398491"/>
              <a:ext cx="925857" cy="8677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kern="1200" spc="120" dirty="0">
                  <a:latin typeface="Arial" panose="020B0604020202020204" pitchFamily="34" charset="0"/>
                  <a:cs typeface="Arial" panose="020B0604020202020204" pitchFamily="34" charset="0"/>
                </a:rPr>
                <a:t>SUPPLY CHAIN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534172" y="3336998"/>
            <a:ext cx="1096771" cy="1260656"/>
            <a:chOff x="3576706" y="3215402"/>
            <a:chExt cx="1096771" cy="1260656"/>
          </a:xfrm>
        </p:grpSpPr>
        <p:sp>
          <p:nvSpPr>
            <p:cNvPr id="38" name="Hexagon 37"/>
            <p:cNvSpPr/>
            <p:nvPr/>
          </p:nvSpPr>
          <p:spPr>
            <a:xfrm rot="5400000">
              <a:off x="3494764" y="3297344"/>
              <a:ext cx="1260656" cy="109677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Hexagon 18"/>
            <p:cNvSpPr txBox="1"/>
            <p:nvPr/>
          </p:nvSpPr>
          <p:spPr>
            <a:xfrm>
              <a:off x="3747620" y="3411854"/>
              <a:ext cx="754943" cy="8677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600" kern="120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191509" y="4394160"/>
            <a:ext cx="1096771" cy="1260656"/>
            <a:chOff x="4187903" y="4272564"/>
            <a:chExt cx="1096771" cy="1260656"/>
          </a:xfrm>
        </p:grpSpPr>
        <p:sp>
          <p:nvSpPr>
            <p:cNvPr id="36" name="Hexagon 35"/>
            <p:cNvSpPr/>
            <p:nvPr/>
          </p:nvSpPr>
          <p:spPr>
            <a:xfrm rot="5400000">
              <a:off x="4105961" y="4354506"/>
              <a:ext cx="1260656" cy="109677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Hexagon 20"/>
            <p:cNvSpPr txBox="1"/>
            <p:nvPr/>
          </p:nvSpPr>
          <p:spPr>
            <a:xfrm>
              <a:off x="4187903" y="4469016"/>
              <a:ext cx="1063299" cy="8677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kern="1200" spc="120" dirty="0">
                  <a:latin typeface="Arial" panose="020B0604020202020204" pitchFamily="34" charset="0"/>
                  <a:cs typeface="Arial" panose="020B0604020202020204" pitchFamily="34" charset="0"/>
                </a:rPr>
                <a:t>SUSTAIN-ABILITY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02751" y="4403741"/>
            <a:ext cx="1096771" cy="1260656"/>
            <a:chOff x="2999145" y="4282145"/>
            <a:chExt cx="1096771" cy="1260656"/>
          </a:xfrm>
        </p:grpSpPr>
        <p:sp>
          <p:nvSpPr>
            <p:cNvPr id="34" name="Hexagon 33"/>
            <p:cNvSpPr/>
            <p:nvPr/>
          </p:nvSpPr>
          <p:spPr>
            <a:xfrm rot="5400000">
              <a:off x="2917203" y="4364087"/>
              <a:ext cx="1260656" cy="109677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Hexagon 22"/>
            <p:cNvSpPr txBox="1"/>
            <p:nvPr/>
          </p:nvSpPr>
          <p:spPr>
            <a:xfrm>
              <a:off x="3170059" y="4478597"/>
              <a:ext cx="754943" cy="8677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600" kern="120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611800" y="5451094"/>
            <a:ext cx="1119312" cy="1260656"/>
            <a:chOff x="3608194" y="5329498"/>
            <a:chExt cx="1119312" cy="1260656"/>
          </a:xfrm>
        </p:grpSpPr>
        <p:sp>
          <p:nvSpPr>
            <p:cNvPr id="32" name="Hexagon 31"/>
            <p:cNvSpPr/>
            <p:nvPr/>
          </p:nvSpPr>
          <p:spPr>
            <a:xfrm rot="5400000">
              <a:off x="3526252" y="5411440"/>
              <a:ext cx="1260656" cy="109677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Hexagon 24"/>
            <p:cNvSpPr txBox="1"/>
            <p:nvPr/>
          </p:nvSpPr>
          <p:spPr>
            <a:xfrm>
              <a:off x="3608194" y="5525950"/>
              <a:ext cx="1119312" cy="8677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kern="1200" spc="120" dirty="0">
                  <a:latin typeface="Arial" panose="020B0604020202020204" pitchFamily="34" charset="0"/>
                  <a:cs typeface="Arial" panose="020B0604020202020204" pitchFamily="34" charset="0"/>
                </a:rPr>
                <a:t>MARKETING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777252" y="5473786"/>
            <a:ext cx="1096771" cy="1260656"/>
            <a:chOff x="4773646" y="5352190"/>
            <a:chExt cx="1096771" cy="1260656"/>
          </a:xfrm>
        </p:grpSpPr>
        <p:sp>
          <p:nvSpPr>
            <p:cNvPr id="30" name="Hexagon 29"/>
            <p:cNvSpPr/>
            <p:nvPr/>
          </p:nvSpPr>
          <p:spPr>
            <a:xfrm rot="5400000">
              <a:off x="4691704" y="5434132"/>
              <a:ext cx="1260656" cy="109677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Hexagon 26"/>
            <p:cNvSpPr txBox="1"/>
            <p:nvPr/>
          </p:nvSpPr>
          <p:spPr>
            <a:xfrm>
              <a:off x="4944560" y="5548642"/>
              <a:ext cx="754943" cy="8677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600" kern="1200"/>
            </a:p>
          </p:txBody>
        </p:sp>
      </p:grpSp>
      <p:sp>
        <p:nvSpPr>
          <p:cNvPr id="54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682350" y="1600201"/>
            <a:ext cx="6882587" cy="685800"/>
          </a:xfrm>
        </p:spPr>
        <p:txBody>
          <a:bodyPr/>
          <a:lstStyle/>
          <a:p>
            <a:r>
              <a:rPr lang="en-US" dirty="0"/>
              <a:t>Innovation</a:t>
            </a:r>
          </a:p>
        </p:txBody>
      </p:sp>
      <p:sp>
        <p:nvSpPr>
          <p:cNvPr id="55" name="Content Placeholder 8"/>
          <p:cNvSpPr txBox="1">
            <a:spLocks/>
          </p:cNvSpPr>
          <p:nvPr/>
        </p:nvSpPr>
        <p:spPr>
          <a:xfrm>
            <a:off x="4682800" y="2295292"/>
            <a:ext cx="6882138" cy="446566"/>
          </a:xfrm>
          <a:prstGeom prst="rect">
            <a:avLst/>
          </a:prstGeom>
        </p:spPr>
        <p:txBody>
          <a:bodyPr/>
          <a:lstStyle>
            <a:lvl1pPr marL="0" indent="0" algn="l" defTabSz="914441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50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20" indent="0" algn="l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50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41" indent="0" algn="l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50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61" indent="0" algn="l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50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82" indent="0" algn="l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50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712" indent="-228610" algn="l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32" indent="-228610" algn="l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53" indent="-228610" algn="l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73" indent="-228610" algn="l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dirty="0"/>
              <a:t>Strategic approach in six key areas. 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367C8197-892F-934B-917B-3136DDB9B755}"/>
              </a:ext>
            </a:extLst>
          </p:cNvPr>
          <p:cNvSpPr txBox="1">
            <a:spLocks/>
          </p:cNvSpPr>
          <p:nvPr/>
        </p:nvSpPr>
        <p:spPr>
          <a:xfrm>
            <a:off x="5688197" y="3024406"/>
            <a:ext cx="4870892" cy="27535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41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 kern="1200" cap="all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20" indent="0" algn="ctr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 cap="all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41" indent="0" algn="ctr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 cap="all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61" indent="0" algn="ctr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 cap="all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82" indent="0" algn="ctr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 cap="all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712" indent="-228610" algn="l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32" indent="-228610" algn="l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53" indent="-228610" algn="l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73" indent="-228610" algn="l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CA" sz="1000" b="0" i="0" u="none" strike="noStrike" kern="1200" cap="none" spc="1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cs typeface="Arial" charset="0"/>
              </a:rPr>
              <a:t>R&amp;D PLANNING</a:t>
            </a:r>
            <a:br>
              <a:rPr kumimoji="0" lang="en-US" sz="12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</a:br>
            <a:r>
              <a:rPr kumimoji="0" lang="en-US" sz="1200" b="0" i="0" u="none" strike="noStrike" kern="1200" cap="none" spc="5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Diverse Product Portfolio, Short &amp; Long Term Projects</a:t>
            </a:r>
            <a:br>
              <a:rPr kumimoji="0" lang="en-US" sz="12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</a:br>
            <a:endParaRPr kumimoji="0" lang="en-US" sz="1200" b="0" i="0" u="none" strike="noStrike" kern="1200" cap="none" spc="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ctr" defTabSz="914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CA" sz="1000" b="0" i="0" u="none" strike="noStrike" kern="1200" cap="none" spc="1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cs typeface="Arial" charset="0"/>
              </a:rPr>
              <a:t>PERSONNEL</a:t>
            </a:r>
            <a:br>
              <a:rPr kumimoji="0" lang="en-CA" sz="1200" b="0" i="0" u="none" strike="noStrike" kern="1200" cap="none" spc="150" normalizeH="0" baseline="0" noProof="0" dirty="0">
                <a:ln>
                  <a:noFill/>
                </a:ln>
                <a:solidFill>
                  <a:srgbClr val="F46741"/>
                </a:solidFill>
                <a:effectLst/>
                <a:uLnTx/>
                <a:uFillTx/>
                <a:latin typeface="Arial" charset="0"/>
                <a:cs typeface="Arial" charset="0"/>
              </a:rPr>
            </a:br>
            <a:r>
              <a:rPr kumimoji="0" lang="en-US" sz="1200" b="0" i="0" u="none" strike="noStrike" kern="1200" cap="none" spc="5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Expert Retention &amp; Enrichment</a:t>
            </a:r>
            <a:br>
              <a:rPr kumimoji="0" lang="en-US" sz="1200" b="0" i="0" u="none" strike="noStrike" kern="1200" cap="none" spc="5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charset="0"/>
                <a:cs typeface="Arial" charset="0"/>
              </a:rPr>
            </a:br>
            <a:endParaRPr kumimoji="0" lang="en-US" sz="1200" b="0" i="0" u="none" strike="noStrike" kern="1200" cap="none" spc="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ctr" defTabSz="914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CA" sz="1000" b="0" i="0" u="none" strike="noStrike" kern="1200" cap="none" spc="1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cs typeface="Arial" charset="0"/>
              </a:rPr>
              <a:t>IP PROTECTION</a:t>
            </a:r>
            <a:br>
              <a:rPr kumimoji="0" lang="en-CA" sz="1200" b="0" i="0" u="none" strike="noStrike" kern="1200" cap="none" spc="150" normalizeH="0" baseline="0" noProof="0" dirty="0">
                <a:ln>
                  <a:noFill/>
                </a:ln>
                <a:solidFill>
                  <a:srgbClr val="F46741"/>
                </a:solidFill>
                <a:effectLst/>
                <a:uLnTx/>
                <a:uFillTx/>
                <a:latin typeface="Arial" charset="0"/>
                <a:cs typeface="Arial" charset="0"/>
              </a:rPr>
            </a:br>
            <a:r>
              <a:rPr kumimoji="0" lang="en-US" sz="1200" b="0" i="0" u="none" strike="noStrike" kern="1200" cap="none" spc="5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IP Culture, Policies, &amp; Systems</a:t>
            </a:r>
            <a:br>
              <a:rPr kumimoji="0" lang="en-US" sz="1200" b="0" i="0" u="none" strike="noStrike" kern="1200" cap="none" spc="5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</a:br>
            <a:endParaRPr kumimoji="0" lang="en-US" sz="1200" b="0" i="0" u="none" strike="noStrike" kern="1200" cap="none" spc="5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ctr" defTabSz="914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CA" sz="1000" b="0" i="0" u="none" strike="noStrike" kern="1200" cap="none" spc="1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cs typeface="Arial" charset="0"/>
              </a:rPr>
              <a:t>SUPPLY CHAIN</a:t>
            </a:r>
            <a:br>
              <a:rPr kumimoji="0" lang="en-CA" sz="1200" b="0" i="0" u="none" strike="noStrike" kern="1200" cap="none" spc="150" normalizeH="0" baseline="0" noProof="0" dirty="0">
                <a:ln>
                  <a:noFill/>
                </a:ln>
                <a:solidFill>
                  <a:srgbClr val="F46741"/>
                </a:solidFill>
                <a:effectLst/>
                <a:uLnTx/>
                <a:uFillTx/>
                <a:latin typeface="Arial" charset="0"/>
                <a:cs typeface="Arial" charset="0"/>
              </a:rPr>
            </a:br>
            <a:r>
              <a:rPr kumimoji="0" lang="en-US" sz="1200" b="0" i="0" u="none" strike="noStrike" kern="1200" cap="none" spc="5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Alternative Sourcing &amp; Localization</a:t>
            </a:r>
            <a:br>
              <a:rPr kumimoji="0" lang="en-US" sz="1200" b="0" i="0" u="none" strike="noStrike" kern="1200" cap="none" spc="5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</a:br>
            <a:endParaRPr kumimoji="0" lang="en-US" sz="1200" b="0" i="0" u="none" strike="noStrike" kern="1200" cap="none" spc="5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ctr" defTabSz="914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CA" sz="1000" b="0" i="0" u="none" strike="noStrike" kern="1200" cap="none" spc="1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cs typeface="Arial" charset="0"/>
              </a:rPr>
              <a:t>SUSTAINABILITY</a:t>
            </a:r>
            <a:br>
              <a:rPr kumimoji="0" lang="en-US" sz="12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</a:br>
            <a:r>
              <a:rPr kumimoji="0" lang="en-US" sz="1200" b="0" i="0" u="none" strike="noStrike" kern="1200" cap="none" spc="5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Minimized Footprint &amp; Maximized Handprint</a:t>
            </a:r>
            <a:br>
              <a:rPr kumimoji="0" lang="en-US" sz="1200" b="0" i="0" u="none" strike="noStrike" kern="1200" cap="none" spc="5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charset="0"/>
                <a:cs typeface="Arial" charset="0"/>
              </a:rPr>
            </a:br>
            <a:endParaRPr kumimoji="0" lang="en-US" sz="1200" b="0" i="0" u="none" strike="noStrike" kern="1200" cap="none" spc="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ctr" defTabSz="914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CA" sz="1000" b="0" i="0" u="none" strike="noStrike" kern="1200" cap="none" spc="1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cs typeface="Arial" charset="0"/>
              </a:rPr>
              <a:t>MARKETING</a:t>
            </a:r>
            <a:br>
              <a:rPr kumimoji="0" lang="en-US" sz="12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</a:br>
            <a:r>
              <a:rPr kumimoji="0" lang="en-US" sz="1200" b="0" i="0" u="none" strike="noStrike" kern="1200" cap="none" spc="5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Brand Leadership &amp;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310090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74C45C-9F99-DB4C-BAC4-63E0D5465B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C176D36-4732-F94B-8FC7-148DF6C68A49}"/>
              </a:ext>
            </a:extLst>
          </p:cNvPr>
          <p:cNvSpPr txBox="1">
            <a:spLocks/>
          </p:cNvSpPr>
          <p:nvPr/>
        </p:nvSpPr>
        <p:spPr>
          <a:xfrm>
            <a:off x="4270247" y="1600201"/>
            <a:ext cx="7921753" cy="6858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indent="0" algn="ctr" defTabSz="914441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51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20" indent="0" algn="ctr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1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41" indent="0" algn="l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50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61" indent="0" algn="l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50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82" indent="0" algn="l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50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712" indent="-228610" algn="l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32" indent="-228610" algn="l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53" indent="-228610" algn="l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73" indent="-228610" algn="l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Digitalization</a:t>
            </a:r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52220AA-DEE1-5045-A1C2-F6EACF674A0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270247" y="2434857"/>
            <a:ext cx="7921753" cy="446566"/>
          </a:xfrm>
        </p:spPr>
        <p:txBody>
          <a:bodyPr/>
          <a:lstStyle/>
          <a:p>
            <a:r>
              <a:rPr lang="en-US" dirty="0"/>
              <a:t>Key initiative built with a strategic mindset.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2EC63F-9DFE-D84D-B242-0404071B5FA0}"/>
              </a:ext>
            </a:extLst>
          </p:cNvPr>
          <p:cNvSpPr txBox="1"/>
          <p:nvPr/>
        </p:nvSpPr>
        <p:spPr>
          <a:xfrm>
            <a:off x="4270247" y="3528774"/>
            <a:ext cx="7921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Maximizes synergies with FCS 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(Chem-Trend Now, Product Application Monitoring, Online Shop)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247909-EBED-384A-845F-E6E571FF53C8}"/>
              </a:ext>
            </a:extLst>
          </p:cNvPr>
          <p:cNvSpPr txBox="1"/>
          <p:nvPr/>
        </p:nvSpPr>
        <p:spPr>
          <a:xfrm>
            <a:off x="4270247" y="4171902"/>
            <a:ext cx="7921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Builds on existing tools (C4C, Chem-Trend Now, DilutionIQ™); 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Uses shared, open platforms (SAP, Azure)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0B8C71-7247-8B45-BCDB-A0D507647FA6}"/>
              </a:ext>
            </a:extLst>
          </p:cNvPr>
          <p:cNvSpPr txBox="1"/>
          <p:nvPr/>
        </p:nvSpPr>
        <p:spPr>
          <a:xfrm>
            <a:off x="4270247" y="5383284"/>
            <a:ext cx="7921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Digitalization Steering Committee sets goals and objectives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FBC7F8-73B9-5F4A-9227-12D7D48B7AFE}"/>
              </a:ext>
            </a:extLst>
          </p:cNvPr>
          <p:cNvSpPr txBox="1"/>
          <p:nvPr/>
        </p:nvSpPr>
        <p:spPr>
          <a:xfrm>
            <a:off x="4270247" y="3081906"/>
            <a:ext cx="7921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Utilizes cross-functional, cross-regional teams to build global solutions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202C5-2D2C-A242-87BE-950F9A60A808}"/>
              </a:ext>
            </a:extLst>
          </p:cNvPr>
          <p:cNvSpPr txBox="1"/>
          <p:nvPr/>
        </p:nvSpPr>
        <p:spPr>
          <a:xfrm>
            <a:off x="4270247" y="4830150"/>
            <a:ext cx="7921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Fast-paced development to stay ahead of competition 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and to provide stream of new tools</a:t>
            </a:r>
          </a:p>
        </p:txBody>
      </p:sp>
    </p:spTree>
    <p:extLst>
      <p:ext uri="{BB962C8B-B14F-4D97-AF65-F5344CB8AC3E}">
        <p14:creationId xmlns:p14="http://schemas.microsoft.com/office/powerpoint/2010/main" val="516659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Chem-Trend History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D45C7-075C-8640-A266-DB9AAC2D9D5C}" type="slidenum">
              <a:rPr kumimoji="0" lang="en-US" sz="651" b="0" i="0" u="none" strike="noStrike" kern="1200" cap="all" spc="75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Ownership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906464" y="1723311"/>
            <a:ext cx="3156155" cy="0"/>
          </a:xfrm>
          <a:prstGeom prst="line">
            <a:avLst/>
          </a:prstGeom>
          <a:ln w="25400">
            <a:solidFill>
              <a:schemeClr val="bg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287789" y="2521797"/>
            <a:ext cx="2828473" cy="0"/>
          </a:xfrm>
          <a:prstGeom prst="line">
            <a:avLst/>
          </a:prstGeom>
          <a:ln w="25400">
            <a:solidFill>
              <a:schemeClr val="bg1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28685" y="1600200"/>
            <a:ext cx="5051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all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1960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63902" y="1744779"/>
            <a:ext cx="314425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Chem-Trend founded by Peer </a:t>
            </a:r>
            <a:r>
              <a:rPr kumimoji="0" lang="en-US" sz="1500" b="1" i="0" u="none" strike="noStrike" kern="1200" cap="none" spc="2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Lorentzen</a:t>
            </a: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with a custom release agent for the polyurethane molding industry.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32394" y="2538213"/>
            <a:ext cx="2635742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Chem-Trend sold to Burmah Castrol plc.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28685" y="2394285"/>
            <a:ext cx="5051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all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1988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28685" y="2985048"/>
            <a:ext cx="5051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all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2000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28685" y="3621506"/>
            <a:ext cx="5051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all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2001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28685" y="4471738"/>
            <a:ext cx="5051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all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2004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287789" y="3768680"/>
            <a:ext cx="2828473" cy="0"/>
          </a:xfrm>
          <a:prstGeom prst="line">
            <a:avLst/>
          </a:prstGeom>
          <a:ln w="25400">
            <a:solidFill>
              <a:schemeClr val="bg1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283243" y="3793116"/>
            <a:ext cx="2800935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BP sold its release agents business to Cinven, a leading private equity provider.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7906464" y="3119977"/>
            <a:ext cx="3156155" cy="0"/>
          </a:xfrm>
          <a:prstGeom prst="line">
            <a:avLst/>
          </a:prstGeom>
          <a:ln w="25400">
            <a:solidFill>
              <a:schemeClr val="bg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963902" y="3141444"/>
            <a:ext cx="314425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BP Amoco purchased share capital of Burmah Castrol, including Chem-Trend.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7906464" y="4603871"/>
            <a:ext cx="3156155" cy="0"/>
          </a:xfrm>
          <a:prstGeom prst="line">
            <a:avLst/>
          </a:prstGeom>
          <a:ln w="25400">
            <a:solidFill>
              <a:schemeClr val="bg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963902" y="4625339"/>
            <a:ext cx="314425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Freudenberg acquired </a:t>
            </a:r>
            <a:b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500" b="1" i="0" u="none" strike="noStrike" kern="1200" cap="none" spc="2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Chem</a:t>
            </a: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-Trend from Cinven, placing it in the FCS </a:t>
            </a:r>
            <a:b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Business Group.</a:t>
            </a:r>
          </a:p>
        </p:txBody>
      </p:sp>
    </p:spTree>
    <p:extLst>
      <p:ext uri="{BB962C8B-B14F-4D97-AF65-F5344CB8AC3E}">
        <p14:creationId xmlns:p14="http://schemas.microsoft.com/office/powerpoint/2010/main" val="8615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DF890209-0F9E-6B4A-B41D-1E97363AF1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972800" cy="6309360"/>
          </a:xfrm>
          <a:prstGeom prst="rect">
            <a:avLst/>
          </a:prstGeom>
        </p:spPr>
      </p:pic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B4B86FE1-B587-8441-99CE-5FA446658B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3411845"/>
              </p:ext>
            </p:extLst>
          </p:nvPr>
        </p:nvGraphicFramePr>
        <p:xfrm>
          <a:off x="2203005" y="1034321"/>
          <a:ext cx="7894288" cy="5817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2" name="Picture 2" descr="C:\Users\USMIPS~1\AppData\Local\Temp\notesFFF692\G0036645 crop.jpg">
            <a:extLst>
              <a:ext uri="{FF2B5EF4-FFF2-40B4-BE49-F238E27FC236}">
                <a16:creationId xmlns:a16="http://schemas.microsoft.com/office/drawing/2014/main" id="{7B65520F-FB9C-4843-BFF4-C1A390EF90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04027" y="4600022"/>
            <a:ext cx="1816066" cy="1081062"/>
          </a:xfrm>
          <a:prstGeom prst="rect">
            <a:avLst/>
          </a:prstGeom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A939F4C4-DACD-074C-A250-2F88A8CC9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4562" y="1191484"/>
            <a:ext cx="1799874" cy="1070495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E97BFD32-B54B-AC4D-B3DC-B42CFFD59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4562" y="3004888"/>
            <a:ext cx="1816066" cy="1079744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6D1F58-CA60-7D41-B0B7-EDD166F4431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9840" y="4644130"/>
            <a:ext cx="1820013" cy="1078372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11BB0CB1-D0FE-5F4D-A2B2-73A2C62B5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0464" y="735942"/>
            <a:ext cx="1816066" cy="1078146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55264684-044C-5D48-958A-5B289E40F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282" y="2821491"/>
            <a:ext cx="1816066" cy="1078146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D45C7-075C-8640-A266-DB9AAC2D9D5C}" type="slidenum">
              <a:rPr kumimoji="0" lang="en-US" sz="651" b="0" i="0" u="none" strike="noStrike" kern="1200" cap="all" spc="75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77" name="Title 11">
            <a:extLst>
              <a:ext uri="{FF2B5EF4-FFF2-40B4-BE49-F238E27FC236}">
                <a16:creationId xmlns:a16="http://schemas.microsoft.com/office/drawing/2014/main" id="{9B15C4A7-4AAD-2141-9BE5-9B9FA843C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604" y="932209"/>
            <a:ext cx="10918493" cy="1221289"/>
          </a:xfrm>
        </p:spPr>
        <p:txBody>
          <a:bodyPr/>
          <a:lstStyle/>
          <a:p>
            <a:r>
              <a:rPr lang="en-US" dirty="0"/>
              <a:t>OPERATIONS</a:t>
            </a:r>
            <a:br>
              <a:rPr lang="en-US" dirty="0"/>
            </a:br>
            <a:r>
              <a:rPr lang="en-US" dirty="0"/>
              <a:t>FOOTPRINT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4C18CDA5-1D83-8140-9B81-BCF7D656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1513" y="817325"/>
            <a:ext cx="1813379" cy="1078147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90988C-E642-DA4F-9156-A3B164CDB188}"/>
              </a:ext>
            </a:extLst>
          </p:cNvPr>
          <p:cNvSpPr txBox="1"/>
          <p:nvPr/>
        </p:nvSpPr>
        <p:spPr>
          <a:xfrm>
            <a:off x="3177721" y="1978866"/>
            <a:ext cx="2097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50" normalizeH="0" baseline="0" noProof="0" dirty="0">
                <a:ln>
                  <a:noFill/>
                </a:ln>
                <a:solidFill>
                  <a:srgbClr val="63656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itchFamily="34" charset="0"/>
              </a:rPr>
              <a:t>HOWELL (MP), U.S.</a:t>
            </a:r>
            <a:endParaRPr kumimoji="0" lang="en-US" sz="1200" b="0" i="0" u="none" strike="noStrike" kern="1200" cap="all" spc="150" normalizeH="0" baseline="0" noProof="0" dirty="0">
              <a:ln w="9000" cmpd="sng">
                <a:noFill/>
                <a:prstDash val="solid"/>
              </a:ln>
              <a:solidFill>
                <a:srgbClr val="636569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D7E8F7-3839-0049-91EB-EA1894BA808B}"/>
              </a:ext>
            </a:extLst>
          </p:cNvPr>
          <p:cNvSpPr txBox="1"/>
          <p:nvPr/>
        </p:nvSpPr>
        <p:spPr>
          <a:xfrm>
            <a:off x="514324" y="3979404"/>
            <a:ext cx="2097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50" normalizeH="0" baseline="0" noProof="0" dirty="0">
                <a:ln>
                  <a:noFill/>
                </a:ln>
                <a:solidFill>
                  <a:srgbClr val="63656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itchFamily="34" charset="0"/>
              </a:rPr>
              <a:t>HOWELL (GR), U.S.</a:t>
            </a:r>
            <a:endParaRPr kumimoji="0" lang="en-US" sz="1200" b="0" i="0" u="none" strike="noStrike" kern="1200" cap="all" spc="150" normalizeH="0" baseline="0" noProof="0" dirty="0">
              <a:ln w="9000" cmpd="sng">
                <a:noFill/>
                <a:prstDash val="solid"/>
              </a:ln>
              <a:solidFill>
                <a:srgbClr val="636569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A24FEF-6870-6E4B-BBB9-24E3DCBE23A9}"/>
              </a:ext>
            </a:extLst>
          </p:cNvPr>
          <p:cNvSpPr txBox="1"/>
          <p:nvPr/>
        </p:nvSpPr>
        <p:spPr>
          <a:xfrm>
            <a:off x="6919151" y="1921445"/>
            <a:ext cx="2307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50" normalizeH="0" baseline="0" noProof="0" dirty="0">
                <a:ln>
                  <a:noFill/>
                </a:ln>
                <a:solidFill>
                  <a:srgbClr val="F3664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itchFamily="34" charset="0"/>
              </a:rPr>
              <a:t>NORDERSTEDT, GERMANY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2295EF-F2DF-C44C-9CE7-15C50ADCA5F0}"/>
              </a:ext>
            </a:extLst>
          </p:cNvPr>
          <p:cNvSpPr txBox="1"/>
          <p:nvPr/>
        </p:nvSpPr>
        <p:spPr>
          <a:xfrm>
            <a:off x="9302371" y="2334604"/>
            <a:ext cx="2307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50" normalizeH="0" baseline="0" noProof="0" dirty="0">
                <a:ln>
                  <a:noFill/>
                </a:ln>
                <a:solidFill>
                  <a:srgbClr val="74C1A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itchFamily="34" charset="0"/>
              </a:rPr>
              <a:t>ANSEONG, S. KOREA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8660B2-D651-044F-8F07-508F169EA489}"/>
              </a:ext>
            </a:extLst>
          </p:cNvPr>
          <p:cNvSpPr txBox="1"/>
          <p:nvPr/>
        </p:nvSpPr>
        <p:spPr>
          <a:xfrm>
            <a:off x="9302371" y="4172687"/>
            <a:ext cx="2307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50" normalizeH="0" baseline="0" noProof="0" dirty="0">
                <a:ln>
                  <a:noFill/>
                </a:ln>
                <a:solidFill>
                  <a:srgbClr val="63656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itchFamily="34" charset="0"/>
              </a:rPr>
              <a:t>QINGPU, CHINA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3204EF-6CD3-A14A-BDD4-E1BD0C1CC1D8}"/>
              </a:ext>
            </a:extLst>
          </p:cNvPr>
          <p:cNvSpPr txBox="1"/>
          <p:nvPr/>
        </p:nvSpPr>
        <p:spPr>
          <a:xfrm>
            <a:off x="7934649" y="5803258"/>
            <a:ext cx="2307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itchFamily="34" charset="0"/>
              </a:rPr>
              <a:t>MYSORE, INDIA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2480B7B-01AC-E845-9B4B-663201FAC0CB}"/>
              </a:ext>
            </a:extLst>
          </p:cNvPr>
          <p:cNvSpPr txBox="1"/>
          <p:nvPr/>
        </p:nvSpPr>
        <p:spPr>
          <a:xfrm>
            <a:off x="1434889" y="5768115"/>
            <a:ext cx="2307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50" normalizeH="0" baseline="0" noProof="0" dirty="0">
                <a:ln>
                  <a:noFill/>
                </a:ln>
                <a:solidFill>
                  <a:srgbClr val="AA6C2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itchFamily="34" charset="0"/>
              </a:rPr>
              <a:t>VALINHOS, BRAZIL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93AEE9-0BA0-2E4B-BC8D-B5AEBB57A405}"/>
              </a:ext>
            </a:extLst>
          </p:cNvPr>
          <p:cNvCxnSpPr>
            <a:cxnSpLocks/>
          </p:cNvCxnSpPr>
          <p:nvPr/>
        </p:nvCxnSpPr>
        <p:spPr>
          <a:xfrm>
            <a:off x="2462348" y="4110567"/>
            <a:ext cx="2136233" cy="0"/>
          </a:xfrm>
          <a:prstGeom prst="line">
            <a:avLst/>
          </a:prstGeom>
          <a:ln w="952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21E9A9C-E8BB-9645-9295-703F542087DA}"/>
              </a:ext>
            </a:extLst>
          </p:cNvPr>
          <p:cNvCxnSpPr>
            <a:cxnSpLocks/>
          </p:cNvCxnSpPr>
          <p:nvPr/>
        </p:nvCxnSpPr>
        <p:spPr>
          <a:xfrm>
            <a:off x="3397250" y="6087367"/>
            <a:ext cx="3361785" cy="0"/>
          </a:xfrm>
          <a:prstGeom prst="line">
            <a:avLst/>
          </a:prstGeom>
          <a:ln w="952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FA68B1E-79FC-644E-A602-D9807ADFA594}"/>
              </a:ext>
            </a:extLst>
          </p:cNvPr>
          <p:cNvCxnSpPr/>
          <p:nvPr/>
        </p:nvCxnSpPr>
        <p:spPr>
          <a:xfrm flipV="1">
            <a:off x="6759035" y="5537033"/>
            <a:ext cx="0" cy="550333"/>
          </a:xfrm>
          <a:prstGeom prst="line">
            <a:avLst/>
          </a:prstGeom>
          <a:ln w="952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0AA2120-EBC2-1840-9326-193F12876209}"/>
              </a:ext>
            </a:extLst>
          </p:cNvPr>
          <p:cNvCxnSpPr>
            <a:cxnSpLocks/>
          </p:cNvCxnSpPr>
          <p:nvPr/>
        </p:nvCxnSpPr>
        <p:spPr>
          <a:xfrm>
            <a:off x="4224867" y="2298709"/>
            <a:ext cx="0" cy="522782"/>
          </a:xfrm>
          <a:prstGeom prst="line">
            <a:avLst/>
          </a:prstGeom>
          <a:ln w="952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2439B86-606D-F243-9E6E-C98BE49AB4A8}"/>
              </a:ext>
            </a:extLst>
          </p:cNvPr>
          <p:cNvCxnSpPr>
            <a:cxnSpLocks/>
          </p:cNvCxnSpPr>
          <p:nvPr/>
        </p:nvCxnSpPr>
        <p:spPr>
          <a:xfrm>
            <a:off x="4224867" y="2821491"/>
            <a:ext cx="753533" cy="0"/>
          </a:xfrm>
          <a:prstGeom prst="line">
            <a:avLst/>
          </a:prstGeom>
          <a:ln w="952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A9CC480-A229-114B-B035-A3ABF8414564}"/>
              </a:ext>
            </a:extLst>
          </p:cNvPr>
          <p:cNvCxnSpPr>
            <a:cxnSpLocks/>
          </p:cNvCxnSpPr>
          <p:nvPr/>
        </p:nvCxnSpPr>
        <p:spPr>
          <a:xfrm>
            <a:off x="7361853" y="5191800"/>
            <a:ext cx="67097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516F240-B016-EA4A-AF7B-906F1A645197}"/>
              </a:ext>
            </a:extLst>
          </p:cNvPr>
          <p:cNvCxnSpPr/>
          <p:nvPr/>
        </p:nvCxnSpPr>
        <p:spPr>
          <a:xfrm>
            <a:off x="7892119" y="4323021"/>
            <a:ext cx="1639913" cy="0"/>
          </a:xfrm>
          <a:prstGeom prst="line">
            <a:avLst/>
          </a:prstGeom>
          <a:ln w="952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2B545C7-35B0-B84C-91C9-BF7E753EDAFA}"/>
              </a:ext>
            </a:extLst>
          </p:cNvPr>
          <p:cNvCxnSpPr>
            <a:cxnSpLocks/>
          </p:cNvCxnSpPr>
          <p:nvPr/>
        </p:nvCxnSpPr>
        <p:spPr>
          <a:xfrm>
            <a:off x="7934649" y="3979404"/>
            <a:ext cx="1304601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E9A129D-A8B8-2948-A134-DD548A2DF65E}"/>
              </a:ext>
            </a:extLst>
          </p:cNvPr>
          <p:cNvCxnSpPr>
            <a:cxnSpLocks/>
          </p:cNvCxnSpPr>
          <p:nvPr/>
        </p:nvCxnSpPr>
        <p:spPr>
          <a:xfrm flipV="1">
            <a:off x="9239250" y="2609850"/>
            <a:ext cx="0" cy="1369554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C71569B-36EE-EF45-9DDC-4E6974C7EF75}"/>
              </a:ext>
            </a:extLst>
          </p:cNvPr>
          <p:cNvCxnSpPr>
            <a:cxnSpLocks/>
          </p:cNvCxnSpPr>
          <p:nvPr/>
        </p:nvCxnSpPr>
        <p:spPr>
          <a:xfrm>
            <a:off x="9239250" y="2609850"/>
            <a:ext cx="335312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E946C38-9D53-F246-B63F-6736EDBC7C46}"/>
              </a:ext>
            </a:extLst>
          </p:cNvPr>
          <p:cNvCxnSpPr/>
          <p:nvPr/>
        </p:nvCxnSpPr>
        <p:spPr>
          <a:xfrm>
            <a:off x="6790280" y="2304027"/>
            <a:ext cx="571573" cy="9965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620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430AF9-362F-2D40-B0B4-CAABD2A991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D45C7-075C-8640-A266-DB9AAC2D9D5C}" type="slidenum">
              <a:rPr kumimoji="0" lang="en-US" sz="651" b="0" i="0" u="none" strike="noStrike" kern="1200" cap="all" spc="75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A7CFF0-1261-9046-9518-D29C351426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Operational Excellence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5A01432-D56C-7B47-B167-D6B4E3C14F1C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Aspiration to lead in every market we serve.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D4B0090-B7DB-F246-B401-5F1434A47E2D}"/>
              </a:ext>
            </a:extLst>
          </p:cNvPr>
          <p:cNvSpPr txBox="1">
            <a:spLocks/>
          </p:cNvSpPr>
          <p:nvPr/>
        </p:nvSpPr>
        <p:spPr>
          <a:xfrm>
            <a:off x="6212313" y="3200859"/>
            <a:ext cx="3912818" cy="27535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41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 kern="1200" cap="all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20" indent="0" algn="ctr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 cap="all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41" indent="0" algn="ctr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 cap="all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61" indent="0" algn="ctr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 cap="all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82" indent="0" algn="ctr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 cap="all" spc="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712" indent="-228610" algn="l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32" indent="-228610" algn="l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53" indent="-228610" algn="l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73" indent="-228610" algn="l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Embraces problem solving and leadership as key elements for continuous improvement.</a:t>
            </a:r>
          </a:p>
          <a:p>
            <a:pPr marL="0" marR="0" lvl="0" indent="0" algn="ctr" defTabSz="91444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Sees the flow of value to the customer and understands our role within it.</a:t>
            </a:r>
          </a:p>
          <a:p>
            <a:pPr marL="0" marR="0" lvl="0" indent="0" algn="ctr" defTabSz="91444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Strives to do the right thing at the right time every time.</a:t>
            </a:r>
          </a:p>
          <a:p>
            <a:pPr marL="0" marR="0" lvl="0" indent="0" algn="ctr" defTabSz="91444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Uses various methodologies including lean, six sigma, and kaizen to improve our products and services.</a:t>
            </a:r>
          </a:p>
          <a:p>
            <a:pPr marL="0" marR="0" lvl="0" indent="0" algn="ctr" defTabSz="91444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Aims to eliminate one or more of the 7 forms of waste: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5AC4F26-D5CB-6C4C-9822-EA59C4AF452F}"/>
              </a:ext>
            </a:extLst>
          </p:cNvPr>
          <p:cNvSpPr txBox="1">
            <a:spLocks/>
          </p:cNvSpPr>
          <p:nvPr/>
        </p:nvSpPr>
        <p:spPr>
          <a:xfrm>
            <a:off x="7105685" y="5169140"/>
            <a:ext cx="2142164" cy="206127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41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3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20" indent="0" algn="l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50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41" indent="0" algn="l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50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61" indent="0" algn="l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50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82" indent="0" algn="l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50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712" indent="-228610" algn="l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32" indent="-228610" algn="l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53" indent="-228610" algn="l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73" indent="-228610" algn="l" defTabSz="91444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1200" cap="none" spc="12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OVER-PRODUCTION</a:t>
            </a:r>
          </a:p>
          <a:p>
            <a:pPr marL="0" marR="0" lvl="0" indent="0" algn="ctr" defTabSz="914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1200" cap="none" spc="12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OVER-PROCESSING</a:t>
            </a:r>
          </a:p>
          <a:p>
            <a:pPr marL="0" marR="0" lvl="0" indent="0" algn="ctr" defTabSz="914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1200" cap="none" spc="12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INVENTORY</a:t>
            </a:r>
          </a:p>
          <a:p>
            <a:pPr marL="0" marR="0" lvl="0" indent="0" algn="ctr" defTabSz="914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1200" cap="none" spc="12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TRANSPORT</a:t>
            </a:r>
          </a:p>
          <a:p>
            <a:pPr marL="0" marR="0" lvl="0" indent="0" algn="ctr" defTabSz="914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900" spc="120" dirty="0">
                <a:solidFill>
                  <a:schemeClr val="accent1"/>
                </a:solidFill>
              </a:rPr>
              <a:t>DEFECTS</a:t>
            </a:r>
          </a:p>
          <a:p>
            <a:pPr marL="0" marR="0" lvl="0" indent="0" algn="ctr" defTabSz="914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900" spc="120" dirty="0">
                <a:solidFill>
                  <a:schemeClr val="accent1"/>
                </a:solidFill>
              </a:rPr>
              <a:t>MOTION</a:t>
            </a:r>
            <a:br>
              <a:rPr lang="en-US" sz="900" spc="120" dirty="0">
                <a:solidFill>
                  <a:schemeClr val="accent1"/>
                </a:solidFill>
              </a:rPr>
            </a:br>
            <a:r>
              <a:rPr lang="en-US" sz="900" spc="120" dirty="0">
                <a:solidFill>
                  <a:schemeClr val="accent1"/>
                </a:solidFill>
              </a:rPr>
              <a:t>WAITING</a:t>
            </a:r>
            <a:endParaRPr kumimoji="0" lang="en-US" sz="900" b="0" i="0" u="none" strike="noStrike" kern="1200" cap="none" spc="120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966074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39262" y="2514600"/>
            <a:ext cx="10921119" cy="332510"/>
          </a:xfrm>
        </p:spPr>
        <p:txBody>
          <a:bodyPr>
            <a:noAutofit/>
          </a:bodyPr>
          <a:lstStyle/>
          <a:p>
            <a:pPr algn="ctr"/>
            <a:r>
              <a:rPr lang="en-US" sz="3600" cap="none" dirty="0">
                <a:solidFill>
                  <a:schemeClr val="tx1"/>
                </a:solidFill>
              </a:rPr>
              <a:t>Affiliations Slides</a:t>
            </a:r>
          </a:p>
        </p:txBody>
      </p:sp>
      <p:sp>
        <p:nvSpPr>
          <p:cNvPr id="9" name="Text Placeholder 8"/>
          <p:cNvSpPr txBox="1">
            <a:spLocks/>
          </p:cNvSpPr>
          <p:nvPr/>
        </p:nvSpPr>
        <p:spPr>
          <a:xfrm>
            <a:off x="2614159" y="3396343"/>
            <a:ext cx="6972301" cy="408215"/>
          </a:xfrm>
          <a:prstGeom prst="rect">
            <a:avLst/>
          </a:prstGeom>
        </p:spPr>
        <p:txBody>
          <a:bodyPr/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171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828343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2742514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3656685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/>
              <a:t>These slides are used to explain our strength and scope due to our corporate relationships.</a:t>
            </a:r>
          </a:p>
        </p:txBody>
      </p:sp>
      <p:sp>
        <p:nvSpPr>
          <p:cNvPr id="5" name="Rectangle 4"/>
          <p:cNvSpPr/>
          <p:nvPr/>
        </p:nvSpPr>
        <p:spPr>
          <a:xfrm>
            <a:off x="652428" y="6172200"/>
            <a:ext cx="3614772" cy="161583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/>
          <a:p>
            <a:r>
              <a:rPr lang="en-US" sz="1050" baseline="30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NOTE:</a:t>
            </a:r>
            <a:r>
              <a:rPr lang="en-US" sz="105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 baseline="30000" dirty="0">
                <a:latin typeface="Arial" charset="0"/>
                <a:ea typeface="Arial" charset="0"/>
                <a:cs typeface="Arial" charset="0"/>
              </a:rPr>
              <a:t>Do not use this slide. This is only meant for organization and explanation purposes.</a:t>
            </a:r>
            <a:endParaRPr lang="en-US" sz="10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56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33</a:t>
            </a:fld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Scale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And confidence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Strength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653495-F8F1-A24E-B721-B4372B285263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/>
              <a:t>A part of                                    , providing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B191820-71C1-D546-A4B4-692FA695BD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2829" y="2160227"/>
            <a:ext cx="3856082" cy="32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79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28600" indent="-228600">
              <a:buFont typeface="Arial" charset="0"/>
              <a:buChar char="•"/>
            </a:pPr>
            <a:r>
              <a:rPr lang="en-US" dirty="0"/>
              <a:t>Family-owned with a 170-year history </a:t>
            </a:r>
          </a:p>
          <a:p>
            <a:pPr marL="228600" indent="-228600">
              <a:buFont typeface="Arial" charset="0"/>
              <a:buChar char="•"/>
            </a:pPr>
            <a:r>
              <a:rPr lang="en-US" dirty="0"/>
              <a:t>Global presence in more than 50 countries, with business groups focused on multiple business sectors</a:t>
            </a:r>
          </a:p>
          <a:p>
            <a:pPr marL="228600" indent="-228600">
              <a:buFont typeface="Arial" charset="0"/>
              <a:buChar char="•"/>
            </a:pPr>
            <a:r>
              <a:rPr lang="en-US" dirty="0"/>
              <a:t>Sales over 9 billion Euro</a:t>
            </a:r>
          </a:p>
          <a:p>
            <a:pPr marL="228600" indent="-228600">
              <a:buFont typeface="Arial" charset="0"/>
              <a:buChar char="•"/>
            </a:pPr>
            <a:r>
              <a:rPr lang="en-US" dirty="0"/>
              <a:t>Over 47,000 employees worldwide</a:t>
            </a:r>
          </a:p>
          <a:p>
            <a:pPr marL="228600" indent="-228600">
              <a:buFont typeface="Arial" charset="0"/>
              <a:buChar char="•"/>
            </a:pPr>
            <a:r>
              <a:rPr lang="en-US" dirty="0"/>
              <a:t>Commitment to a customer-focused philosophy</a:t>
            </a:r>
          </a:p>
          <a:p>
            <a:pPr marL="228600" indent="-228600">
              <a:buFont typeface="Arial" charset="0"/>
              <a:buChar char="•"/>
            </a:pPr>
            <a:r>
              <a:rPr lang="en-US" b="1" dirty="0" err="1"/>
              <a:t>Chem</a:t>
            </a:r>
            <a:r>
              <a:rPr lang="en-US" b="1" dirty="0"/>
              <a:t>-Trend’s customers benefit through:</a:t>
            </a:r>
            <a:endParaRPr lang="en-US" dirty="0"/>
          </a:p>
          <a:p>
            <a:pPr marL="685686" lvl="1" indent="-228600">
              <a:buClr>
                <a:srgbClr val="F46741"/>
              </a:buClr>
              <a:buFont typeface="Arial" charset="0"/>
              <a:buChar char="•"/>
            </a:pPr>
            <a:r>
              <a:rPr lang="en-US" dirty="0"/>
              <a:t>Our long-term stability supported by Freudenberg’s financial strength </a:t>
            </a:r>
          </a:p>
          <a:p>
            <a:pPr marL="685686" lvl="1" indent="-228600">
              <a:buClr>
                <a:srgbClr val="F46741"/>
              </a:buClr>
              <a:buFont typeface="Arial" charset="0"/>
              <a:buChar char="•"/>
            </a:pPr>
            <a:r>
              <a:rPr lang="en-US" dirty="0"/>
              <a:t>Our access to additional research, development, and innovation pipelines </a:t>
            </a:r>
          </a:p>
          <a:p>
            <a:pPr marL="685686" lvl="1" indent="-228600">
              <a:buClr>
                <a:srgbClr val="F46741"/>
              </a:buClr>
              <a:buFont typeface="Arial" charset="0"/>
              <a:buChar char="•"/>
            </a:pPr>
            <a:r>
              <a:rPr lang="en-US" dirty="0"/>
              <a:t>Our ability to rely on a supportive structure focused on business integrity, diversity, quality, and reliability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0357C0-A33A-EF43-B7EB-5B6AB27769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92" y="1600199"/>
            <a:ext cx="3222322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43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Freudenberg Chemical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Specialties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High degree of specialization and strong brands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Focus on innovation 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Global reach with simultaneous local support capabilities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6251" y="3200681"/>
            <a:ext cx="1257300" cy="586279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ctr"/>
            <a:r>
              <a:rPr lang="en-CA" sz="900" spc="15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SPECIALTY LUBRICANTS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53948" y="3213497"/>
            <a:ext cx="1257300" cy="586279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ctr"/>
            <a:r>
              <a:rPr lang="en-CA" sz="900" spc="15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SPECIAL RELEASE  AGENTS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19751" y="3218981"/>
            <a:ext cx="1293182" cy="586279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ctr"/>
            <a:r>
              <a:rPr lang="en-CA" sz="900" spc="15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HIGH-PERFORMANCE LUBRICANTS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08033" y="3200681"/>
            <a:ext cx="1555317" cy="586279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ctr"/>
            <a:r>
              <a:rPr lang="en-CA" sz="900" spc="15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SPECIALTY COATINGS </a:t>
            </a:r>
          </a:p>
          <a:p>
            <a:pPr algn="ctr"/>
            <a:r>
              <a:rPr lang="en-CA" sz="900" spc="15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FOR THE CONFECTIONERY INDUSTRY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80239" y="3214478"/>
            <a:ext cx="1475509" cy="586279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ctr"/>
            <a:r>
              <a:rPr lang="en-CA" sz="900" spc="15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SURFACE AND ELECTRO-PLATING TECHNOLOGIES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251" y="4060445"/>
            <a:ext cx="1257300" cy="160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948" y="4060445"/>
            <a:ext cx="1257300" cy="1600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646" y="4060445"/>
            <a:ext cx="1257300" cy="1600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9343" y="4060445"/>
            <a:ext cx="1257300" cy="1600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7041" y="4060445"/>
            <a:ext cx="1257300" cy="16002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2428" y="5876610"/>
            <a:ext cx="3157572" cy="323165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r>
              <a:rPr lang="en-US" sz="1050" b="1" dirty="0">
                <a:latin typeface="Arial" charset="0"/>
                <a:ea typeface="Arial" charset="0"/>
                <a:cs typeface="Arial" charset="0"/>
              </a:rPr>
              <a:t>Delete this text box before use. </a:t>
            </a:r>
            <a:br>
              <a:rPr lang="en-US" sz="1050" dirty="0">
                <a:latin typeface="Arial" charset="0"/>
                <a:ea typeface="Arial" charset="0"/>
                <a:cs typeface="Arial" charset="0"/>
              </a:rPr>
            </a:br>
            <a:r>
              <a:rPr lang="en-US" sz="1050" dirty="0">
                <a:latin typeface="Arial" charset="0"/>
                <a:ea typeface="Arial" charset="0"/>
                <a:cs typeface="Arial" charset="0"/>
              </a:rPr>
              <a:t>This slide does not have animations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99CD39-B990-9549-B5CD-E42D84FDF01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26" y="2844552"/>
            <a:ext cx="2414128" cy="3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88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High degree of specialization and strong brands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Focus on innovation 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Global reach with simultaneous local support capabilities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86251" y="4112966"/>
            <a:ext cx="1257300" cy="12462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800" dirty="0">
                <a:latin typeface="Arial" charset="0"/>
                <a:ea typeface="Arial" charset="0"/>
                <a:cs typeface="Arial" charset="0"/>
              </a:rPr>
              <a:t>Focus on OEM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800" dirty="0">
                <a:latin typeface="Arial" charset="0"/>
                <a:ea typeface="Arial" charset="0"/>
                <a:cs typeface="Arial" charset="0"/>
              </a:rPr>
              <a:t>Customer specific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800" dirty="0">
                <a:latin typeface="Arial" charset="0"/>
                <a:ea typeface="Arial" charset="0"/>
                <a:cs typeface="Arial" charset="0"/>
              </a:rPr>
              <a:t>Global direct sales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800" dirty="0">
                <a:latin typeface="Arial" charset="0"/>
                <a:ea typeface="Arial" charset="0"/>
                <a:cs typeface="Arial" charset="0"/>
              </a:rPr>
              <a:t>Components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53948" y="4112966"/>
            <a:ext cx="1257300" cy="12462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42875" indent="-142875">
              <a:lnSpc>
                <a:spcPct val="150000"/>
              </a:lnSpc>
              <a:buFont typeface="Arial" charset="0"/>
              <a:buChar char="•"/>
            </a:pPr>
            <a:r>
              <a:rPr lang="en-US" sz="800" dirty="0">
                <a:latin typeface="Arial" charset="0"/>
                <a:ea typeface="Arial" charset="0"/>
                <a:cs typeface="Arial" charset="0"/>
              </a:rPr>
              <a:t>Focus on operators</a:t>
            </a:r>
          </a:p>
          <a:p>
            <a:pPr marL="142875" indent="-142875">
              <a:lnSpc>
                <a:spcPct val="150000"/>
              </a:lnSpc>
              <a:buFont typeface="Arial" charset="0"/>
              <a:buChar char="•"/>
            </a:pPr>
            <a:r>
              <a:rPr lang="en-US" sz="800" dirty="0">
                <a:latin typeface="Arial" charset="0"/>
                <a:ea typeface="Arial" charset="0"/>
                <a:cs typeface="Arial" charset="0"/>
              </a:rPr>
              <a:t>Industry application specific</a:t>
            </a:r>
          </a:p>
          <a:p>
            <a:pPr marL="142875" indent="-142875">
              <a:lnSpc>
                <a:spcPct val="150000"/>
              </a:lnSpc>
              <a:buFont typeface="Arial" charset="0"/>
              <a:buChar char="•"/>
            </a:pPr>
            <a:r>
              <a:rPr lang="en-US" sz="800" dirty="0">
                <a:latin typeface="Arial" charset="0"/>
                <a:ea typeface="Arial" charset="0"/>
                <a:cs typeface="Arial" charset="0"/>
              </a:rPr>
              <a:t>Global direct sales</a:t>
            </a:r>
          </a:p>
          <a:p>
            <a:pPr marL="142875" indent="-142875">
              <a:lnSpc>
                <a:spcPct val="150000"/>
              </a:lnSpc>
              <a:buFont typeface="Arial" charset="0"/>
              <a:buChar char="•"/>
            </a:pPr>
            <a:r>
              <a:rPr lang="en-US" sz="800" dirty="0">
                <a:latin typeface="Arial" charset="0"/>
                <a:ea typeface="Arial" charset="0"/>
                <a:cs typeface="Arial" charset="0"/>
              </a:rPr>
              <a:t>Consumables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21645" y="4112966"/>
            <a:ext cx="1257300" cy="12462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42875" indent="-142875">
              <a:lnSpc>
                <a:spcPct val="150000"/>
              </a:lnSpc>
              <a:buFont typeface="Arial" charset="0"/>
              <a:buChar char="•"/>
            </a:pPr>
            <a:r>
              <a:rPr lang="en-US" sz="800" dirty="0">
                <a:latin typeface="Arial" charset="0"/>
                <a:ea typeface="Arial" charset="0"/>
                <a:cs typeface="Arial" charset="0"/>
              </a:rPr>
              <a:t>Focus on distribution</a:t>
            </a:r>
          </a:p>
          <a:p>
            <a:pPr marL="142875" indent="-142875">
              <a:lnSpc>
                <a:spcPct val="150000"/>
              </a:lnSpc>
              <a:buFont typeface="Arial" charset="0"/>
              <a:buChar char="•"/>
            </a:pPr>
            <a:r>
              <a:rPr lang="en-US" sz="800" dirty="0">
                <a:latin typeface="Arial" charset="0"/>
                <a:ea typeface="Arial" charset="0"/>
                <a:cs typeface="Arial" charset="0"/>
              </a:rPr>
              <a:t>Standardized products</a:t>
            </a:r>
          </a:p>
          <a:p>
            <a:pPr marL="142875" indent="-142875">
              <a:lnSpc>
                <a:spcPct val="150000"/>
              </a:lnSpc>
              <a:buFont typeface="Arial" charset="0"/>
              <a:buChar char="•"/>
            </a:pPr>
            <a:r>
              <a:rPr lang="en-US" sz="800" dirty="0">
                <a:latin typeface="Arial" charset="0"/>
                <a:ea typeface="Arial" charset="0"/>
                <a:cs typeface="Arial" charset="0"/>
              </a:rPr>
              <a:t>Global direct sales</a:t>
            </a:r>
          </a:p>
          <a:p>
            <a:pPr marL="142875" indent="-142875">
              <a:lnSpc>
                <a:spcPct val="150000"/>
              </a:lnSpc>
              <a:buFont typeface="Arial" charset="0"/>
              <a:buChar char="•"/>
            </a:pPr>
            <a:r>
              <a:rPr lang="en-US" sz="800" dirty="0">
                <a:latin typeface="Arial" charset="0"/>
                <a:ea typeface="Arial" charset="0"/>
                <a:cs typeface="Arial" charset="0"/>
              </a:rPr>
              <a:t>Maintenance/repair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89343" y="4112966"/>
            <a:ext cx="1257300" cy="12462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42875" indent="-142875">
              <a:lnSpc>
                <a:spcPct val="150000"/>
              </a:lnSpc>
              <a:buFont typeface="Arial" charset="0"/>
              <a:buChar char="•"/>
            </a:pPr>
            <a:r>
              <a:rPr lang="en-US" sz="800" dirty="0">
                <a:latin typeface="Arial" charset="0"/>
                <a:ea typeface="Arial" charset="0"/>
                <a:cs typeface="Arial" charset="0"/>
              </a:rPr>
              <a:t>Focus on operators</a:t>
            </a:r>
          </a:p>
          <a:p>
            <a:pPr marL="142875" indent="-142875">
              <a:lnSpc>
                <a:spcPct val="150000"/>
              </a:lnSpc>
              <a:buFont typeface="Arial" charset="0"/>
              <a:buChar char="•"/>
            </a:pPr>
            <a:r>
              <a:rPr lang="en-US" sz="800" dirty="0">
                <a:latin typeface="Arial" charset="0"/>
                <a:ea typeface="Arial" charset="0"/>
                <a:cs typeface="Arial" charset="0"/>
              </a:rPr>
              <a:t>System </a:t>
            </a:r>
            <a:r>
              <a:rPr lang="en-US" sz="800" dirty="0" err="1">
                <a:latin typeface="Arial" charset="0"/>
                <a:ea typeface="Arial" charset="0"/>
                <a:cs typeface="Arial" charset="0"/>
              </a:rPr>
              <a:t>dependant</a:t>
            </a:r>
            <a:endParaRPr lang="en-US" sz="800" dirty="0">
              <a:latin typeface="Arial" charset="0"/>
              <a:ea typeface="Arial" charset="0"/>
              <a:cs typeface="Arial" charset="0"/>
            </a:endParaRPr>
          </a:p>
          <a:p>
            <a:pPr marL="142875" indent="-142875">
              <a:lnSpc>
                <a:spcPct val="150000"/>
              </a:lnSpc>
              <a:buFont typeface="Arial" charset="0"/>
              <a:buChar char="•"/>
            </a:pPr>
            <a:r>
              <a:rPr lang="en-US" sz="800" dirty="0">
                <a:latin typeface="Arial" charset="0"/>
                <a:ea typeface="Arial" charset="0"/>
                <a:cs typeface="Arial" charset="0"/>
              </a:rPr>
              <a:t>Global direct sales</a:t>
            </a:r>
          </a:p>
          <a:p>
            <a:pPr marL="142875" indent="-142875">
              <a:lnSpc>
                <a:spcPct val="150000"/>
              </a:lnSpc>
              <a:buFont typeface="Arial" charset="0"/>
              <a:buChar char="•"/>
            </a:pPr>
            <a:r>
              <a:rPr lang="en-US" sz="800" dirty="0">
                <a:latin typeface="Arial" charset="0"/>
                <a:ea typeface="Arial" charset="0"/>
                <a:cs typeface="Arial" charset="0"/>
              </a:rPr>
              <a:t>Process components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57040" y="4112966"/>
            <a:ext cx="1257300" cy="12462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42875" indent="-142875">
              <a:lnSpc>
                <a:spcPct val="150000"/>
              </a:lnSpc>
              <a:buFont typeface="Arial" charset="0"/>
              <a:buChar char="•"/>
            </a:pPr>
            <a:r>
              <a:rPr lang="en-US" sz="800" dirty="0">
                <a:latin typeface="Arial" charset="0"/>
                <a:ea typeface="Arial" charset="0"/>
                <a:cs typeface="Arial" charset="0"/>
              </a:rPr>
              <a:t>Focus on operators</a:t>
            </a:r>
          </a:p>
          <a:p>
            <a:pPr marL="142875" indent="-142875">
              <a:lnSpc>
                <a:spcPct val="150000"/>
              </a:lnSpc>
              <a:buFont typeface="Arial" charset="0"/>
              <a:buChar char="•"/>
            </a:pPr>
            <a:r>
              <a:rPr lang="en-US" sz="800" dirty="0">
                <a:latin typeface="Arial" charset="0"/>
                <a:ea typeface="Arial" charset="0"/>
                <a:cs typeface="Arial" charset="0"/>
              </a:rPr>
              <a:t>System </a:t>
            </a:r>
            <a:r>
              <a:rPr lang="en-US" sz="800" dirty="0" err="1">
                <a:latin typeface="Arial" charset="0"/>
                <a:ea typeface="Arial" charset="0"/>
                <a:cs typeface="Arial" charset="0"/>
              </a:rPr>
              <a:t>dependant</a:t>
            </a:r>
            <a:endParaRPr lang="en-US" sz="800" dirty="0">
              <a:latin typeface="Arial" charset="0"/>
              <a:ea typeface="Arial" charset="0"/>
              <a:cs typeface="Arial" charset="0"/>
            </a:endParaRPr>
          </a:p>
          <a:p>
            <a:pPr marL="142875" indent="-142875">
              <a:lnSpc>
                <a:spcPct val="150000"/>
              </a:lnSpc>
              <a:buFont typeface="Arial" charset="0"/>
              <a:buChar char="•"/>
            </a:pPr>
            <a:r>
              <a:rPr lang="en-US" sz="800" dirty="0">
                <a:latin typeface="Arial" charset="0"/>
                <a:ea typeface="Arial" charset="0"/>
                <a:cs typeface="Arial" charset="0"/>
              </a:rPr>
              <a:t>Global direct sales</a:t>
            </a:r>
          </a:p>
          <a:p>
            <a:pPr marL="142875" indent="-142875">
              <a:lnSpc>
                <a:spcPct val="150000"/>
              </a:lnSpc>
              <a:buFont typeface="Arial" charset="0"/>
              <a:buChar char="•"/>
            </a:pPr>
            <a:r>
              <a:rPr lang="en-US" sz="800" dirty="0">
                <a:latin typeface="Arial" charset="0"/>
                <a:ea typeface="Arial" charset="0"/>
                <a:cs typeface="Arial" charset="0"/>
              </a:rPr>
              <a:t>Conditioning additives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6251" y="3187866"/>
            <a:ext cx="1257300" cy="586279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ctr"/>
            <a:r>
              <a:rPr lang="en-CA" sz="900" spc="15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SPECIALTY LUBRICANTS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53948" y="3200682"/>
            <a:ext cx="1257300" cy="586279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ctr"/>
            <a:r>
              <a:rPr lang="en-CA" sz="900" spc="15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SPECIAL RELEASE  AGENTS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08033" y="3200681"/>
            <a:ext cx="1555317" cy="586279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ctr"/>
            <a:r>
              <a:rPr lang="en-CA" sz="900" spc="15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SPECIALTY COATINGS </a:t>
            </a:r>
          </a:p>
          <a:p>
            <a:pPr algn="ctr"/>
            <a:r>
              <a:rPr lang="en-CA" sz="900" spc="15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FOR THE CONFECTIONERY INDUSTRY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80239" y="3201663"/>
            <a:ext cx="1475509" cy="586279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ctr"/>
            <a:r>
              <a:rPr lang="en-CA" sz="900" spc="15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SURFACE AND ELECTRO-PLATING TECHNOLOGIES</a:t>
            </a:r>
            <a:endParaRPr lang="en-CA" sz="900" spc="150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251" y="4060445"/>
            <a:ext cx="1257300" cy="1600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948" y="4060445"/>
            <a:ext cx="1257300" cy="1600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643" y="4060445"/>
            <a:ext cx="1257300" cy="1600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9343" y="4060445"/>
            <a:ext cx="1257300" cy="1600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7041" y="4060445"/>
            <a:ext cx="1257300" cy="1600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219751" y="3206166"/>
            <a:ext cx="1293182" cy="586279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ctr"/>
            <a:r>
              <a:rPr lang="en-CA" sz="900" spc="15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HIGH-PERFORMANCE LUBRICANTS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52428" y="5715027"/>
            <a:ext cx="3032604" cy="48474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r>
              <a:rPr lang="en-US" sz="1050" b="1" dirty="0">
                <a:latin typeface="Arial" charset="0"/>
                <a:ea typeface="Arial" charset="0"/>
                <a:cs typeface="Arial" charset="0"/>
              </a:rPr>
              <a:t>Delete this text box before use. </a:t>
            </a:r>
            <a:br>
              <a:rPr lang="en-US" sz="1050" dirty="0">
                <a:latin typeface="Arial" charset="0"/>
                <a:ea typeface="Arial" charset="0"/>
                <a:cs typeface="Arial" charset="0"/>
              </a:rPr>
            </a:br>
            <a:r>
              <a:rPr lang="en-US" sz="1050" dirty="0">
                <a:latin typeface="Arial" charset="0"/>
                <a:ea typeface="Arial" charset="0"/>
                <a:cs typeface="Arial" charset="0"/>
              </a:rPr>
              <a:t>This slide uses animations to reveal each company’s specialties..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29EA11CC-F747-6A49-A3AD-EDB0FE8AA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52" y="1600200"/>
            <a:ext cx="3160153" cy="16746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Freudenberg Chemical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Specialties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A44790F-65A5-954C-B57F-85C035FC0F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26" y="2844552"/>
            <a:ext cx="2414128" cy="3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7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39262" y="2514600"/>
            <a:ext cx="10921119" cy="332510"/>
          </a:xfrm>
        </p:spPr>
        <p:txBody>
          <a:bodyPr>
            <a:noAutofit/>
          </a:bodyPr>
          <a:lstStyle/>
          <a:p>
            <a:pPr algn="ctr"/>
            <a:r>
              <a:rPr lang="en-US" sz="3600" cap="none" dirty="0">
                <a:solidFill>
                  <a:schemeClr val="tx1"/>
                </a:solidFill>
              </a:rPr>
              <a:t>Industry Solutions Slides</a:t>
            </a:r>
          </a:p>
        </p:txBody>
      </p:sp>
      <p:sp>
        <p:nvSpPr>
          <p:cNvPr id="9" name="Text Placeholder 8"/>
          <p:cNvSpPr txBox="1">
            <a:spLocks/>
          </p:cNvSpPr>
          <p:nvPr/>
        </p:nvSpPr>
        <p:spPr>
          <a:xfrm>
            <a:off x="2614159" y="3396343"/>
            <a:ext cx="6972301" cy="697676"/>
          </a:xfrm>
          <a:prstGeom prst="rect">
            <a:avLst/>
          </a:prstGeom>
        </p:spPr>
        <p:txBody>
          <a:bodyPr/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171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828343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2742514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3656685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/>
              <a:t>The following slides describe our industry segments, solutions, and brands. </a:t>
            </a:r>
            <a:br>
              <a:rPr lang="en-US" sz="1500" dirty="0"/>
            </a:br>
            <a:r>
              <a:rPr lang="en-US" sz="1500" dirty="0"/>
              <a:t>They are meant to give our customers a sense of breadth and completeness.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71478" y="6172200"/>
            <a:ext cx="3614772" cy="161583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/>
          <a:p>
            <a:r>
              <a:rPr lang="en-US" sz="1050" baseline="30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NOTE:</a:t>
            </a:r>
            <a:r>
              <a:rPr lang="en-US" sz="105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 baseline="30000" dirty="0">
                <a:latin typeface="Arial" charset="0"/>
                <a:ea typeface="Arial" charset="0"/>
                <a:cs typeface="Arial" charset="0"/>
              </a:rPr>
              <a:t>Do not use this slide. This is only meant for organization and explanation purposes.</a:t>
            </a:r>
            <a:endParaRPr lang="en-US" sz="10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212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38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Die Cast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 defTabSz="914172"/>
            <a:r>
              <a:rPr lang="en-US" dirty="0">
                <a:solidFill>
                  <a:srgbClr val="000000"/>
                </a:solidFill>
              </a:rPr>
              <a:t>Our Solutions</a:t>
            </a:r>
          </a:p>
          <a:p>
            <a:pPr lvl="0" defTabSz="914172"/>
            <a:r>
              <a:rPr lang="en-US" sz="1200" spc="150" dirty="0">
                <a:solidFill>
                  <a:srgbClr val="000000"/>
                </a:solidFill>
              </a:rPr>
              <a:t>DIE LUBRICANTS/RELEASE AGENTS</a:t>
            </a:r>
          </a:p>
          <a:p>
            <a:pPr lvl="0" defTabSz="914172"/>
            <a:r>
              <a:rPr lang="en-US" sz="1200" spc="150" dirty="0">
                <a:solidFill>
                  <a:srgbClr val="000000"/>
                </a:solidFill>
              </a:rPr>
              <a:t>PLUNGER LUBRICANTS</a:t>
            </a:r>
          </a:p>
          <a:p>
            <a:pPr lvl="0" defTabSz="914172"/>
            <a:r>
              <a:rPr lang="en-US" sz="1200" spc="150" dirty="0">
                <a:solidFill>
                  <a:srgbClr val="000000"/>
                </a:solidFill>
              </a:rPr>
              <a:t>ANCILLARY PRODUCTS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 algn="ctr" defTabSz="914217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</a:rPr>
              <a:t>Our Brands</a:t>
            </a:r>
          </a:p>
          <a:p>
            <a:pPr lvl="0" algn="ctr" defTabSz="914217">
              <a:lnSpc>
                <a:spcPct val="100000"/>
              </a:lnSpc>
              <a:spcBef>
                <a:spcPts val="0"/>
              </a:spcBef>
            </a:pPr>
            <a:r>
              <a:rPr lang="en-US" sz="1200" spc="150" dirty="0">
                <a:solidFill>
                  <a:srgbClr val="000000"/>
                </a:solidFill>
              </a:rPr>
              <a:t>CHEM-TREND</a:t>
            </a:r>
            <a:r>
              <a:rPr lang="en-US" sz="1200" spc="150" baseline="30000" dirty="0">
                <a:solidFill>
                  <a:srgbClr val="000000"/>
                </a:solidFill>
              </a:rPr>
              <a:t>®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101" y="2305050"/>
            <a:ext cx="1036320" cy="9418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6700" y="2299128"/>
            <a:ext cx="1121664" cy="112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83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39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Composites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1070" y="3978917"/>
            <a:ext cx="559803" cy="5141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1070" y="4689632"/>
            <a:ext cx="559803" cy="5141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1070" y="5249316"/>
            <a:ext cx="559803" cy="5141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1070" y="5809000"/>
            <a:ext cx="559803" cy="514189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5656680" y="3643898"/>
            <a:ext cx="3134620" cy="2679291"/>
          </a:xfrm>
        </p:spPr>
        <p:txBody>
          <a:bodyPr/>
          <a:lstStyle/>
          <a:p>
            <a:pPr algn="l"/>
            <a:r>
              <a:rPr lang="en-US" dirty="0"/>
              <a:t>Our Solutions</a:t>
            </a:r>
            <a:endParaRPr lang="en-US" sz="1200" spc="150" dirty="0">
              <a:solidFill>
                <a:srgbClr val="000000"/>
              </a:solidFill>
            </a:endParaRPr>
          </a:p>
          <a:p>
            <a:pPr lvl="0" algn="l" defTabSz="914217">
              <a:lnSpc>
                <a:spcPct val="150000"/>
              </a:lnSpc>
              <a:spcBef>
                <a:spcPts val="0"/>
              </a:spcBef>
            </a:pPr>
            <a:r>
              <a:rPr lang="en-US" sz="1200" spc="150" dirty="0">
                <a:solidFill>
                  <a:srgbClr val="000000"/>
                </a:solidFill>
              </a:rPr>
              <a:t>RELEASE AGENTS </a:t>
            </a:r>
          </a:p>
          <a:p>
            <a:pPr marL="142875" lvl="0" indent="-142875" algn="l" defTabSz="914217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900" spc="150" dirty="0">
                <a:solidFill>
                  <a:srgbClr val="000000"/>
                </a:solidFill>
              </a:rPr>
              <a:t>SEMI-PERMANENT</a:t>
            </a:r>
          </a:p>
          <a:p>
            <a:pPr marL="142875" lvl="0" indent="-142875" algn="l" defTabSz="914217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900" spc="150" dirty="0">
                <a:solidFill>
                  <a:srgbClr val="000000"/>
                </a:solidFill>
              </a:rPr>
              <a:t>CONVENTIONAL</a:t>
            </a:r>
          </a:p>
          <a:p>
            <a:pPr marL="142875" lvl="0" indent="-142875" algn="l" defTabSz="914217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900" spc="150" dirty="0">
                <a:solidFill>
                  <a:srgbClr val="000000"/>
                </a:solidFill>
              </a:rPr>
              <a:t>INTERNAL</a:t>
            </a:r>
          </a:p>
          <a:p>
            <a:pPr lvl="0" algn="l" defTabSz="914217">
              <a:lnSpc>
                <a:spcPts val="1540"/>
              </a:lnSpc>
              <a:spcBef>
                <a:spcPts val="0"/>
              </a:spcBef>
            </a:pPr>
            <a:endParaRPr lang="en-US" sz="900" spc="150" dirty="0">
              <a:solidFill>
                <a:srgbClr val="000000"/>
              </a:solidFill>
            </a:endParaRPr>
          </a:p>
          <a:p>
            <a:pPr lvl="0" algn="l" defTabSz="914217">
              <a:lnSpc>
                <a:spcPts val="1540"/>
              </a:lnSpc>
              <a:spcBef>
                <a:spcPts val="0"/>
              </a:spcBef>
            </a:pPr>
            <a:r>
              <a:rPr lang="en-US" sz="1200" spc="150" dirty="0">
                <a:solidFill>
                  <a:srgbClr val="000000"/>
                </a:solidFill>
              </a:rPr>
              <a:t>CLEANERS</a:t>
            </a:r>
          </a:p>
          <a:p>
            <a:pPr lvl="0" algn="l" defTabSz="914217">
              <a:lnSpc>
                <a:spcPts val="1540"/>
              </a:lnSpc>
              <a:spcBef>
                <a:spcPts val="0"/>
              </a:spcBef>
            </a:pPr>
            <a:endParaRPr lang="en-US" sz="1200" spc="150" dirty="0">
              <a:solidFill>
                <a:srgbClr val="000000"/>
              </a:solidFill>
            </a:endParaRPr>
          </a:p>
          <a:p>
            <a:pPr lvl="0" algn="l" defTabSz="914217">
              <a:lnSpc>
                <a:spcPts val="1540"/>
              </a:lnSpc>
              <a:spcBef>
                <a:spcPts val="0"/>
              </a:spcBef>
            </a:pPr>
            <a:endParaRPr lang="en-US" sz="1200" spc="150" dirty="0">
              <a:solidFill>
                <a:srgbClr val="000000"/>
              </a:solidFill>
            </a:endParaRPr>
          </a:p>
          <a:p>
            <a:pPr lvl="0" algn="l" defTabSz="914217">
              <a:lnSpc>
                <a:spcPts val="1540"/>
              </a:lnSpc>
              <a:spcBef>
                <a:spcPts val="0"/>
              </a:spcBef>
            </a:pPr>
            <a:r>
              <a:rPr lang="en-US" sz="1200" spc="150" dirty="0">
                <a:solidFill>
                  <a:srgbClr val="000000"/>
                </a:solidFill>
              </a:rPr>
              <a:t>PRIMERS</a:t>
            </a:r>
          </a:p>
          <a:p>
            <a:pPr lvl="0" algn="l" defTabSz="914217">
              <a:lnSpc>
                <a:spcPts val="1540"/>
              </a:lnSpc>
              <a:spcBef>
                <a:spcPts val="0"/>
              </a:spcBef>
            </a:pPr>
            <a:endParaRPr lang="en-US" sz="1200" spc="150" dirty="0">
              <a:solidFill>
                <a:srgbClr val="000000"/>
              </a:solidFill>
            </a:endParaRPr>
          </a:p>
          <a:p>
            <a:pPr lvl="0" algn="l" defTabSz="914217">
              <a:lnSpc>
                <a:spcPts val="1540"/>
              </a:lnSpc>
              <a:spcBef>
                <a:spcPts val="0"/>
              </a:spcBef>
            </a:pPr>
            <a:endParaRPr lang="en-US" sz="1200" spc="150" dirty="0">
              <a:solidFill>
                <a:srgbClr val="000000"/>
              </a:solidFill>
            </a:endParaRPr>
          </a:p>
          <a:p>
            <a:pPr lvl="0" algn="l" defTabSz="914217">
              <a:lnSpc>
                <a:spcPts val="1540"/>
              </a:lnSpc>
              <a:spcBef>
                <a:spcPts val="0"/>
              </a:spcBef>
            </a:pPr>
            <a:r>
              <a:rPr lang="en-US" sz="1200" spc="150" dirty="0">
                <a:solidFill>
                  <a:srgbClr val="000000"/>
                </a:solidFill>
              </a:rPr>
              <a:t>SEALERS</a:t>
            </a:r>
          </a:p>
          <a:p>
            <a:pPr lvl="0" algn="l" defTabSz="914217">
              <a:lnSpc>
                <a:spcPct val="100000"/>
              </a:lnSpc>
              <a:spcBef>
                <a:spcPts val="0"/>
              </a:spcBef>
            </a:pPr>
            <a:endParaRPr lang="en-US" sz="900" dirty="0">
              <a:solidFill>
                <a:srgbClr val="000000"/>
              </a:solidFill>
              <a:latin typeface="Calibri" panose="020F0502020204030204"/>
              <a:ea typeface=""/>
              <a:cs typeface=""/>
            </a:endParaRPr>
          </a:p>
          <a:p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 algn="ctr" defTabSz="914172"/>
            <a:r>
              <a:rPr lang="en-US" dirty="0">
                <a:solidFill>
                  <a:srgbClr val="000000"/>
                </a:solidFill>
              </a:rPr>
              <a:t>Our Brands</a:t>
            </a:r>
          </a:p>
          <a:p>
            <a:pPr lvl="0" algn="ctr" defTabSz="914172"/>
            <a:r>
              <a:rPr lang="en-US" sz="1200" spc="150" dirty="0">
                <a:solidFill>
                  <a:srgbClr val="000000"/>
                </a:solidFill>
              </a:rPr>
              <a:t>CHEMLEASE</a:t>
            </a:r>
            <a:r>
              <a:rPr lang="en-US" sz="1200" spc="150" baseline="30000" dirty="0">
                <a:solidFill>
                  <a:srgbClr val="000000"/>
                </a:solidFill>
              </a:rPr>
              <a:t>®</a:t>
            </a:r>
          </a:p>
          <a:p>
            <a:pPr lvl="0" algn="ctr" defTabSz="914172"/>
            <a:r>
              <a:rPr lang="en-US" sz="1200" spc="150" dirty="0">
                <a:solidFill>
                  <a:srgbClr val="000000"/>
                </a:solidFill>
              </a:rPr>
              <a:t>ZYVAX</a:t>
            </a:r>
            <a:r>
              <a:rPr lang="en-US" sz="1200" spc="150" baseline="30000" dirty="0">
                <a:solidFill>
                  <a:srgbClr val="000000"/>
                </a:solidFill>
              </a:rPr>
              <a:t>®</a:t>
            </a:r>
          </a:p>
          <a:p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101" y="2305050"/>
            <a:ext cx="1036320" cy="9418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6700" y="2299128"/>
            <a:ext cx="1121664" cy="112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06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Chem-Trend History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D45C7-075C-8640-A266-DB9AAC2D9D5C}" type="slidenum">
              <a:rPr kumimoji="0" lang="en-US" sz="651" b="0" i="0" u="none" strike="noStrike" kern="1200" cap="all" spc="75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Markets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906464" y="2653753"/>
            <a:ext cx="3156155" cy="0"/>
          </a:xfrm>
          <a:prstGeom prst="line">
            <a:avLst/>
          </a:prstGeom>
          <a:ln w="25400">
            <a:solidFill>
              <a:schemeClr val="bg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287789" y="1728363"/>
            <a:ext cx="2828473" cy="0"/>
          </a:xfrm>
          <a:prstGeom prst="line">
            <a:avLst/>
          </a:prstGeom>
          <a:ln w="25400">
            <a:solidFill>
              <a:schemeClr val="bg1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04622" y="1600200"/>
            <a:ext cx="65677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1960s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63902" y="2675221"/>
            <a:ext cx="314425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Expanded into rubber molding with semi-permanent release agent technology.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67201" y="1744779"/>
            <a:ext cx="280093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Started with innovative polyurethane release agents and water-based die lubricants.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04622" y="2498558"/>
            <a:ext cx="65677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1970s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287789" y="3451636"/>
            <a:ext cx="2828473" cy="0"/>
          </a:xfrm>
          <a:prstGeom prst="line">
            <a:avLst/>
          </a:prstGeom>
          <a:ln w="25400">
            <a:solidFill>
              <a:schemeClr val="bg1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04622" y="3323473"/>
            <a:ext cx="65677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1990s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67201" y="3468051"/>
            <a:ext cx="2800935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Continued diversification into tire and composite industries.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7906464" y="4289996"/>
            <a:ext cx="3156155" cy="0"/>
          </a:xfrm>
          <a:prstGeom prst="line">
            <a:avLst/>
          </a:prstGeom>
          <a:ln w="25400">
            <a:solidFill>
              <a:schemeClr val="bg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963902" y="4311464"/>
            <a:ext cx="314425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Entered thermoplastic and wood composite markets as global expansion continues.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04622" y="4134801"/>
            <a:ext cx="65677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2000s</a:t>
            </a:r>
          </a:p>
        </p:txBody>
      </p:sp>
    </p:spTree>
    <p:extLst>
      <p:ext uri="{BB962C8B-B14F-4D97-AF65-F5344CB8AC3E}">
        <p14:creationId xmlns:p14="http://schemas.microsoft.com/office/powerpoint/2010/main" val="428060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40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 defTabSz="914172"/>
            <a:r>
              <a:rPr lang="en-US" dirty="0">
                <a:solidFill>
                  <a:srgbClr val="000000"/>
                </a:solidFill>
              </a:rPr>
              <a:t>Our Solutions</a:t>
            </a:r>
          </a:p>
          <a:p>
            <a:pPr lvl="0" defTabSz="914172"/>
            <a:r>
              <a:rPr lang="en-US" sz="1200" spc="150" dirty="0">
                <a:solidFill>
                  <a:srgbClr val="000000"/>
                </a:solidFill>
              </a:rPr>
              <a:t>RELEASE AGENTS</a:t>
            </a:r>
          </a:p>
          <a:p>
            <a:pPr lvl="0" defTabSz="914172"/>
            <a:r>
              <a:rPr lang="en-US" sz="1200" spc="150" dirty="0">
                <a:solidFill>
                  <a:srgbClr val="000000"/>
                </a:solidFill>
              </a:rPr>
              <a:t>ANCILLARY PRODUCTS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 algn="ctr" defTabSz="914172"/>
            <a:r>
              <a:rPr lang="en-US" dirty="0">
                <a:solidFill>
                  <a:srgbClr val="000000"/>
                </a:solidFill>
              </a:rPr>
              <a:t>Our Brands</a:t>
            </a:r>
          </a:p>
          <a:p>
            <a:pPr lvl="0" algn="ctr" defTabSz="914172"/>
            <a:r>
              <a:rPr lang="en-US" sz="1200" spc="150" dirty="0">
                <a:solidFill>
                  <a:srgbClr val="000000"/>
                </a:solidFill>
              </a:rPr>
              <a:t>CHEM-TREND</a:t>
            </a:r>
            <a:r>
              <a:rPr lang="en-US" sz="1200" spc="150" baseline="30000" dirty="0">
                <a:solidFill>
                  <a:srgbClr val="000000"/>
                </a:solidFill>
              </a:rPr>
              <a:t>®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Polyurethane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101" y="2305050"/>
            <a:ext cx="1036320" cy="9418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6700" y="2299128"/>
            <a:ext cx="1121664" cy="112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776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41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 defTabSz="914172"/>
            <a:r>
              <a:rPr lang="en-US" dirty="0">
                <a:solidFill>
                  <a:srgbClr val="000000"/>
                </a:solidFill>
              </a:rPr>
              <a:t>Our Solutions</a:t>
            </a:r>
          </a:p>
          <a:p>
            <a:r>
              <a:rPr lang="en-US" sz="1200" spc="150" dirty="0"/>
              <a:t>SEMI-PERMANENT </a:t>
            </a:r>
            <a:br>
              <a:rPr lang="en-US" sz="1200" spc="150" dirty="0"/>
            </a:br>
            <a:r>
              <a:rPr lang="en-US" sz="1200" spc="150" dirty="0"/>
              <a:t>RELEASE AGENTS</a:t>
            </a:r>
          </a:p>
          <a:p>
            <a:r>
              <a:rPr lang="en-US" sz="1200" spc="150" dirty="0"/>
              <a:t>CONVENTIONAL </a:t>
            </a:r>
            <a:br>
              <a:rPr lang="en-US" sz="1200" spc="150" dirty="0"/>
            </a:br>
            <a:r>
              <a:rPr lang="en-US" sz="1200" spc="150" dirty="0"/>
              <a:t>RELEASE AGENTS</a:t>
            </a:r>
          </a:p>
          <a:p>
            <a:r>
              <a:rPr lang="en-US" sz="1200" spc="150" dirty="0"/>
              <a:t>MOLD PROTECTORS </a:t>
            </a:r>
          </a:p>
          <a:p>
            <a:r>
              <a:rPr lang="en-US" sz="1200" spc="150" dirty="0"/>
              <a:t>MANDREL LUBRICANTS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 algn="ctr" defTabSz="914172"/>
            <a:r>
              <a:rPr lang="en-US" dirty="0">
                <a:solidFill>
                  <a:srgbClr val="000000"/>
                </a:solidFill>
              </a:rPr>
              <a:t>Our Brands</a:t>
            </a:r>
          </a:p>
          <a:p>
            <a:pPr algn="ctr"/>
            <a:r>
              <a:rPr lang="en-US" sz="1200" spc="150" dirty="0"/>
              <a:t>MONO-COAT</a:t>
            </a:r>
            <a:r>
              <a:rPr lang="en-US" sz="1200" spc="150" baseline="30000" dirty="0"/>
              <a:t>®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Rubber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101" y="2305050"/>
            <a:ext cx="1036320" cy="9418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6700" y="2299128"/>
            <a:ext cx="1121664" cy="112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938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42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 defTabSz="914172"/>
            <a:r>
              <a:rPr lang="en-US" dirty="0">
                <a:solidFill>
                  <a:srgbClr val="000000"/>
                </a:solidFill>
              </a:rPr>
              <a:t>Our Solutions</a:t>
            </a:r>
          </a:p>
          <a:p>
            <a:pPr lvl="0" defTabSz="914172"/>
            <a:r>
              <a:rPr lang="en-US" sz="1200" spc="150" dirty="0">
                <a:solidFill>
                  <a:srgbClr val="000000"/>
                </a:solidFill>
              </a:rPr>
              <a:t>INSIDE TIRE PAINTS</a:t>
            </a:r>
          </a:p>
          <a:p>
            <a:pPr lvl="0" defTabSz="914172"/>
            <a:r>
              <a:rPr lang="en-US" sz="1200" spc="150" dirty="0">
                <a:solidFill>
                  <a:srgbClr val="000000"/>
                </a:solidFill>
              </a:rPr>
              <a:t>OUTSIDE TIRE PAINTS</a:t>
            </a:r>
          </a:p>
          <a:p>
            <a:pPr lvl="0" defTabSz="914172"/>
            <a:r>
              <a:rPr lang="en-US" sz="1200" spc="150" dirty="0">
                <a:solidFill>
                  <a:srgbClr val="000000"/>
                </a:solidFill>
              </a:rPr>
              <a:t>TIRE CURING BLADDER COATINGS</a:t>
            </a:r>
          </a:p>
          <a:p>
            <a:pPr lvl="0" defTabSz="914172"/>
            <a:r>
              <a:rPr lang="en-US" sz="1200" spc="150" dirty="0">
                <a:solidFill>
                  <a:srgbClr val="000000"/>
                </a:solidFill>
              </a:rPr>
              <a:t>RELEASE AGENTS FOR TIRE</a:t>
            </a:r>
            <a:br>
              <a:rPr lang="en-US" sz="1200" spc="150" dirty="0">
                <a:solidFill>
                  <a:srgbClr val="000000"/>
                </a:solidFill>
              </a:rPr>
            </a:br>
            <a:r>
              <a:rPr lang="en-US" sz="1200" spc="150" dirty="0">
                <a:solidFill>
                  <a:srgbClr val="000000"/>
                </a:solidFill>
              </a:rPr>
              <a:t>RETREADING APPLICATIONS</a:t>
            </a:r>
          </a:p>
          <a:p>
            <a:pPr lvl="0" defTabSz="914172"/>
            <a:r>
              <a:rPr lang="en-US" sz="1200" spc="150" dirty="0">
                <a:solidFill>
                  <a:srgbClr val="000000"/>
                </a:solidFill>
              </a:rPr>
              <a:t>MOLD COATINGS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 algn="ctr" defTabSz="914172"/>
            <a:r>
              <a:rPr lang="en-US" dirty="0">
                <a:solidFill>
                  <a:srgbClr val="000000"/>
                </a:solidFill>
              </a:rPr>
              <a:t>Our Brands</a:t>
            </a:r>
          </a:p>
          <a:p>
            <a:pPr lvl="0" algn="ctr" defTabSz="914172"/>
            <a:r>
              <a:rPr lang="en-US" sz="1200" spc="150" dirty="0">
                <a:solidFill>
                  <a:srgbClr val="000000"/>
                </a:solidFill>
              </a:rPr>
              <a:t>CHEM-TREND</a:t>
            </a:r>
            <a:r>
              <a:rPr lang="en-US" sz="1200" spc="150" baseline="30000" dirty="0">
                <a:solidFill>
                  <a:srgbClr val="000000"/>
                </a:solidFill>
              </a:rPr>
              <a:t>®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Tire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101" y="2305050"/>
            <a:ext cx="1036320" cy="9418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6700" y="2299128"/>
            <a:ext cx="1121664" cy="112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822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43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 defTabSz="914172"/>
            <a:r>
              <a:rPr lang="en-US" dirty="0">
                <a:solidFill>
                  <a:srgbClr val="000000"/>
                </a:solidFill>
              </a:rPr>
              <a:t>Our Solutions</a:t>
            </a:r>
          </a:p>
          <a:p>
            <a:pPr lvl="0" defTabSz="914172"/>
            <a:r>
              <a:rPr lang="en-US" sz="1200" spc="150" dirty="0">
                <a:solidFill>
                  <a:srgbClr val="000000"/>
                </a:solidFill>
              </a:rPr>
              <a:t>PURGING COMPOUNDS</a:t>
            </a:r>
          </a:p>
          <a:p>
            <a:pPr lvl="0" defTabSz="914172"/>
            <a:r>
              <a:rPr lang="en-US" sz="1200" spc="150" dirty="0">
                <a:solidFill>
                  <a:srgbClr val="000000"/>
                </a:solidFill>
              </a:rPr>
              <a:t>MOLD MAINTENANCE PRODUCTS</a:t>
            </a:r>
          </a:p>
          <a:p>
            <a:pPr lvl="0" defTabSz="914172"/>
            <a:r>
              <a:rPr lang="en-US" sz="1200" spc="150" dirty="0">
                <a:solidFill>
                  <a:srgbClr val="000000"/>
                </a:solidFill>
              </a:rPr>
              <a:t>MOLD RELEASE AGENTS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 algn="ctr" defTabSz="914172"/>
            <a:r>
              <a:rPr lang="en-US" dirty="0">
                <a:solidFill>
                  <a:srgbClr val="000000"/>
                </a:solidFill>
              </a:rPr>
              <a:t>Our Brands</a:t>
            </a:r>
          </a:p>
          <a:p>
            <a:pPr lvl="0" algn="ctr" defTabSz="914172"/>
            <a:r>
              <a:rPr lang="en-US" sz="1200" spc="150" dirty="0">
                <a:solidFill>
                  <a:srgbClr val="000000"/>
                </a:solidFill>
              </a:rPr>
              <a:t>LUSIN</a:t>
            </a:r>
            <a:r>
              <a:rPr lang="en-US" sz="1200" spc="150" baseline="30000" dirty="0">
                <a:solidFill>
                  <a:srgbClr val="000000"/>
                </a:solidFill>
              </a:rPr>
              <a:t>®</a:t>
            </a:r>
            <a:r>
              <a:rPr lang="en-US" sz="1200" spc="150" dirty="0">
                <a:solidFill>
                  <a:srgbClr val="000000"/>
                </a:solidFill>
              </a:rPr>
              <a:t> </a:t>
            </a:r>
          </a:p>
          <a:p>
            <a:pPr lvl="0" algn="ctr" defTabSz="914172"/>
            <a:r>
              <a:rPr lang="en-US" sz="1200" spc="150" dirty="0">
                <a:solidFill>
                  <a:srgbClr val="000000"/>
                </a:solidFill>
              </a:rPr>
              <a:t>ULTRA PURGE™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Thermoplastics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101" y="2305050"/>
            <a:ext cx="1036320" cy="9418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6700" y="2299128"/>
            <a:ext cx="1121664" cy="112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967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44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 defTabSz="914172"/>
            <a:r>
              <a:rPr lang="en-US" dirty="0">
                <a:solidFill>
                  <a:srgbClr val="000000"/>
                </a:solidFill>
              </a:rPr>
              <a:t>Our Solutions</a:t>
            </a:r>
          </a:p>
          <a:p>
            <a:pPr lvl="0" defTabSz="914172"/>
            <a:r>
              <a:rPr lang="en-US" sz="1200" spc="150" dirty="0">
                <a:solidFill>
                  <a:srgbClr val="000000"/>
                </a:solidFill>
              </a:rPr>
              <a:t>BELT SPRAY </a:t>
            </a:r>
          </a:p>
          <a:p>
            <a:pPr lvl="0" defTabSz="914172"/>
            <a:r>
              <a:rPr lang="en-US" sz="1200" spc="150" dirty="0">
                <a:solidFill>
                  <a:srgbClr val="000000"/>
                </a:solidFill>
              </a:rPr>
              <a:t>MAT SPRAY</a:t>
            </a:r>
          </a:p>
          <a:p>
            <a:pPr lvl="0" defTabSz="914172"/>
            <a:r>
              <a:rPr lang="en-US" sz="1200" spc="150" dirty="0">
                <a:solidFill>
                  <a:srgbClr val="000000"/>
                </a:solidFill>
              </a:rPr>
              <a:t>CAUL SPRAY</a:t>
            </a:r>
          </a:p>
          <a:p>
            <a:pPr lvl="0" defTabSz="914172"/>
            <a:r>
              <a:rPr lang="en-US" sz="1200" spc="150" dirty="0">
                <a:solidFill>
                  <a:srgbClr val="000000"/>
                </a:solidFill>
              </a:rPr>
              <a:t>PLATTEN COATING</a:t>
            </a:r>
          </a:p>
          <a:p>
            <a:pPr lvl="0" defTabSz="914172"/>
            <a:r>
              <a:rPr lang="en-US" sz="1200" spc="150" dirty="0">
                <a:solidFill>
                  <a:srgbClr val="000000"/>
                </a:solidFill>
              </a:rPr>
              <a:t>ROLLER SPRAY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 algn="ctr" defTabSz="914172"/>
            <a:r>
              <a:rPr lang="en-US" dirty="0">
                <a:solidFill>
                  <a:srgbClr val="000000"/>
                </a:solidFill>
              </a:rPr>
              <a:t>Our Brands</a:t>
            </a:r>
          </a:p>
          <a:p>
            <a:pPr lvl="0" algn="ctr" defTabSz="914172"/>
            <a:r>
              <a:rPr lang="en-US" sz="1200" spc="150" dirty="0">
                <a:solidFill>
                  <a:srgbClr val="000000"/>
                </a:solidFill>
              </a:rPr>
              <a:t>CHEM-TREND</a:t>
            </a:r>
            <a:r>
              <a:rPr lang="en-US" sz="1200" spc="150" baseline="30000" dirty="0">
                <a:solidFill>
                  <a:srgbClr val="000000"/>
                </a:solidFill>
              </a:rPr>
              <a:t>®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Wood Composite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101" y="2305050"/>
            <a:ext cx="1036320" cy="9418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6700" y="2299128"/>
            <a:ext cx="1121664" cy="112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19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39262" y="2514600"/>
            <a:ext cx="10921119" cy="332510"/>
          </a:xfrm>
        </p:spPr>
        <p:txBody>
          <a:bodyPr>
            <a:noAutofit/>
          </a:bodyPr>
          <a:lstStyle/>
          <a:p>
            <a:pPr algn="ctr"/>
            <a:r>
              <a:rPr lang="en-US" sz="3600" cap="none" dirty="0">
                <a:solidFill>
                  <a:schemeClr val="tx1"/>
                </a:solidFill>
              </a:rPr>
              <a:t>Additional Slide Images</a:t>
            </a:r>
          </a:p>
        </p:txBody>
      </p:sp>
      <p:sp>
        <p:nvSpPr>
          <p:cNvPr id="9" name="Text Placeholder 8"/>
          <p:cNvSpPr txBox="1">
            <a:spLocks/>
          </p:cNvSpPr>
          <p:nvPr/>
        </p:nvSpPr>
        <p:spPr>
          <a:xfrm>
            <a:off x="2614159" y="3396343"/>
            <a:ext cx="6972301" cy="697676"/>
          </a:xfrm>
          <a:prstGeom prst="rect">
            <a:avLst/>
          </a:prstGeom>
        </p:spPr>
        <p:txBody>
          <a:bodyPr/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171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828343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2742514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3656685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/>
              <a:t>The following slides are additional orange overlay images.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71478" y="6172200"/>
            <a:ext cx="3614772" cy="161583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/>
          <a:p>
            <a:r>
              <a:rPr lang="en-US" sz="1050" baseline="30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NOTE:</a:t>
            </a:r>
            <a:r>
              <a:rPr lang="en-US" sz="105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 baseline="30000" dirty="0">
                <a:latin typeface="Arial" charset="0"/>
                <a:ea typeface="Arial" charset="0"/>
                <a:cs typeface="Arial" charset="0"/>
              </a:rPr>
              <a:t>Do not use this slide. This is only meant for organization and explanation purposes.</a:t>
            </a:r>
            <a:endParaRPr lang="en-US" sz="10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055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8879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4096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1586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907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Chem-Trend History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D45C7-075C-8640-A266-DB9AAC2D9D5C}" type="slidenum">
              <a:rPr kumimoji="0" lang="en-US" sz="651" b="0" i="0" u="none" strike="noStrike" kern="1200" cap="all" spc="75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Global Presence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906464" y="2252701"/>
            <a:ext cx="3156155" cy="0"/>
          </a:xfrm>
          <a:prstGeom prst="line">
            <a:avLst/>
          </a:prstGeom>
          <a:ln w="25400">
            <a:solidFill>
              <a:schemeClr val="bg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87789" y="1728363"/>
            <a:ext cx="2828473" cy="0"/>
          </a:xfrm>
          <a:prstGeom prst="line">
            <a:avLst/>
          </a:prstGeom>
          <a:ln w="25400">
            <a:solidFill>
              <a:schemeClr val="bg1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04622" y="1600200"/>
            <a:ext cx="65677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1960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63902" y="2274168"/>
            <a:ext cx="3104148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Operations and sales offices across Europe, including a legal entity in France.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93155" y="1744779"/>
            <a:ext cx="3674981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r>
              <a:rPr kumimoji="0" lang="en-US" sz="1500" b="1" i="0" u="none" strike="noStrike" kern="1200" cap="none" spc="2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Chem</a:t>
            </a: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-Trend founded in Howell, MI.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04622" y="2097506"/>
            <a:ext cx="65677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1970s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7906464" y="3476959"/>
            <a:ext cx="3156155" cy="0"/>
          </a:xfrm>
          <a:prstGeom prst="line">
            <a:avLst/>
          </a:prstGeom>
          <a:ln w="25400">
            <a:solidFill>
              <a:schemeClr val="bg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287789" y="2706932"/>
            <a:ext cx="2828473" cy="0"/>
          </a:xfrm>
          <a:prstGeom prst="line">
            <a:avLst/>
          </a:prstGeom>
          <a:ln w="25400">
            <a:solidFill>
              <a:schemeClr val="bg1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204622" y="2578769"/>
            <a:ext cx="65677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1980s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963902" y="3498426"/>
            <a:ext cx="3186949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Operations in Germany and Australia. Legal entities in Italy, Singapore, China and India.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267200" y="2723348"/>
            <a:ext cx="2800936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Operations in Brazil, Mexico and Korea, </a:t>
            </a:r>
            <a:b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 well as a legal entity in </a:t>
            </a:r>
            <a:b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U.K.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04622" y="3321764"/>
            <a:ext cx="65677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1990s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287789" y="4073768"/>
            <a:ext cx="2828473" cy="0"/>
          </a:xfrm>
          <a:prstGeom prst="line">
            <a:avLst/>
          </a:prstGeom>
          <a:ln w="25400">
            <a:solidFill>
              <a:schemeClr val="bg1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204622" y="3945605"/>
            <a:ext cx="65677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2000s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36065" y="4090184"/>
            <a:ext cx="2932071" cy="1154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Continued expansion across Europe and Asia, including legal entities in Poland and Thailand, and operations in China. 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7906464" y="4704180"/>
            <a:ext cx="3156155" cy="0"/>
          </a:xfrm>
          <a:prstGeom prst="line">
            <a:avLst/>
          </a:prstGeom>
          <a:ln w="25400">
            <a:solidFill>
              <a:schemeClr val="bg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963902" y="4725647"/>
            <a:ext cx="3186949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New sites, including operations in India and Brazil; R&amp;D in China, India and Brazil; legal entities in Japan, Vietnam and Romania. </a:t>
            </a:r>
            <a:endParaRPr kumimoji="0" lang="en-US" sz="1500" b="1" i="0" u="none" strike="noStrike" kern="1200" cap="none" spc="2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04622" y="4548985"/>
            <a:ext cx="65677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2010s</a:t>
            </a:r>
          </a:p>
        </p:txBody>
      </p:sp>
    </p:spTree>
    <p:extLst>
      <p:ext uri="{BB962C8B-B14F-4D97-AF65-F5344CB8AC3E}">
        <p14:creationId xmlns:p14="http://schemas.microsoft.com/office/powerpoint/2010/main" val="110356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Additional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Dam images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50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9251" y="2821491"/>
            <a:ext cx="2534585" cy="3350709"/>
          </a:xfrm>
        </p:spPr>
        <p:txBody>
          <a:bodyPr/>
          <a:lstStyle/>
          <a:p>
            <a:r>
              <a:rPr lang="en-US" dirty="0"/>
              <a:t>These images are some examples that can be found on the DAM. </a:t>
            </a:r>
          </a:p>
          <a:p>
            <a:r>
              <a:rPr lang="en-US" dirty="0"/>
              <a:t>The image name is under each image.</a:t>
            </a:r>
          </a:p>
          <a:p>
            <a:r>
              <a:rPr lang="en-US" dirty="0"/>
              <a:t>Use the image name to search for them on the DAM.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Click to view on the DAM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3805" y="711587"/>
            <a:ext cx="7561000" cy="5670750"/>
          </a:xfrm>
        </p:spPr>
      </p:pic>
    </p:spTree>
    <p:extLst>
      <p:ext uri="{BB962C8B-B14F-4D97-AF65-F5344CB8AC3E}">
        <p14:creationId xmlns:p14="http://schemas.microsoft.com/office/powerpoint/2010/main" val="1228676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50" dirty="0" err="1"/>
              <a:t>VIsion</a:t>
            </a:r>
            <a:endParaRPr lang="en-US" sz="325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D45C7-075C-8640-A266-DB9AAC2D9D5C}" type="slidenum">
              <a:rPr kumimoji="0" lang="en-US" sz="651" b="0" i="0" u="none" strike="noStrike" kern="1200" cap="all" spc="75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sz="2500" dirty="0"/>
              <a:t>To be the world’s leading provider of value adding process chemical specialties, delivered by a diverse and inclusive organization, passionate about providing customers with innovative and sustainable solutions.</a:t>
            </a:r>
          </a:p>
        </p:txBody>
      </p:sp>
    </p:spTree>
    <p:extLst>
      <p:ext uri="{BB962C8B-B14F-4D97-AF65-F5344CB8AC3E}">
        <p14:creationId xmlns:p14="http://schemas.microsoft.com/office/powerpoint/2010/main" val="419811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50" dirty="0"/>
              <a:t>Mission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D45C7-075C-8640-A266-DB9AAC2D9D5C}" type="slidenum">
              <a:rPr kumimoji="0" lang="en-US" sz="651" b="0" i="0" u="none" strike="noStrike" kern="1200" cap="all" spc="75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161309" y="2821490"/>
            <a:ext cx="8052955" cy="3350710"/>
          </a:xfrm>
        </p:spPr>
        <p:txBody>
          <a:bodyPr>
            <a:normAutofit/>
          </a:bodyPr>
          <a:lstStyle/>
          <a:p>
            <a:r>
              <a:rPr lang="en-US" sz="2500" dirty="0"/>
              <a:t>We are a global, customer-centric company, providing </a:t>
            </a:r>
            <a:br>
              <a:rPr lang="en-US" sz="2500" dirty="0"/>
            </a:br>
            <a:r>
              <a:rPr lang="en-US" sz="2500" dirty="0"/>
              <a:t>the industry with premium release agents, purging </a:t>
            </a:r>
            <a:br>
              <a:rPr lang="en-US" sz="2500" dirty="0"/>
            </a:br>
            <a:r>
              <a:rPr lang="en-US" sz="2500" dirty="0"/>
              <a:t>compounds and other process chemical specialties with world-class service and a sense of urgency.</a:t>
            </a:r>
          </a:p>
          <a:p>
            <a:endParaRPr lang="en-US" sz="2500" dirty="0"/>
          </a:p>
          <a:p>
            <a:r>
              <a:rPr lang="en-US" sz="2500" dirty="0"/>
              <a:t>Our people create value by improving customers’ productivity, quality and sustainability. We follow our core values and guiding principles.</a:t>
            </a:r>
          </a:p>
        </p:txBody>
      </p:sp>
    </p:spTree>
    <p:extLst>
      <p:ext uri="{BB962C8B-B14F-4D97-AF65-F5344CB8AC3E}">
        <p14:creationId xmlns:p14="http://schemas.microsoft.com/office/powerpoint/2010/main" val="197752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3" y="1600202"/>
            <a:ext cx="2587976" cy="1221289"/>
          </a:xfrm>
        </p:spPr>
        <p:txBody>
          <a:bodyPr/>
          <a:lstStyle/>
          <a:p>
            <a:r>
              <a:rPr lang="en-US" dirty="0"/>
              <a:t>Field of business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199188"/>
            <a:ext cx="2743200" cy="365125"/>
          </a:xfrm>
        </p:spPr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D45C7-075C-8640-A266-DB9AAC2D9D5C}" type="slidenum">
              <a:rPr kumimoji="0" lang="en-US" sz="651" b="0" i="0" u="none" strike="noStrike" kern="1200" cap="all" spc="75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82217" y="1333776"/>
            <a:ext cx="7260067" cy="4834355"/>
            <a:chOff x="3237096" y="1233230"/>
            <a:chExt cx="7411064" cy="4934901"/>
          </a:xfrm>
        </p:grpSpPr>
        <p:sp>
          <p:nvSpPr>
            <p:cNvPr id="18" name="Freeform 17"/>
            <p:cNvSpPr/>
            <p:nvPr/>
          </p:nvSpPr>
          <p:spPr>
            <a:xfrm>
              <a:off x="3237096" y="1240425"/>
              <a:ext cx="4927706" cy="4927706"/>
            </a:xfrm>
            <a:custGeom>
              <a:avLst/>
              <a:gdLst>
                <a:gd name="connsiteX0" fmla="*/ 0 w 4927706"/>
                <a:gd name="connsiteY0" fmla="*/ 2463853 h 4927706"/>
                <a:gd name="connsiteX1" fmla="*/ 2463853 w 4927706"/>
                <a:gd name="connsiteY1" fmla="*/ 0 h 4927706"/>
                <a:gd name="connsiteX2" fmla="*/ 4927706 w 4927706"/>
                <a:gd name="connsiteY2" fmla="*/ 2463853 h 4927706"/>
                <a:gd name="connsiteX3" fmla="*/ 2463853 w 4927706"/>
                <a:gd name="connsiteY3" fmla="*/ 4927706 h 4927706"/>
                <a:gd name="connsiteX4" fmla="*/ 0 w 4927706"/>
                <a:gd name="connsiteY4" fmla="*/ 2463853 h 4927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706" h="4927706">
                  <a:moveTo>
                    <a:pt x="0" y="2463853"/>
                  </a:moveTo>
                  <a:cubicBezTo>
                    <a:pt x="0" y="1103105"/>
                    <a:pt x="1103105" y="0"/>
                    <a:pt x="2463853" y="0"/>
                  </a:cubicBezTo>
                  <a:cubicBezTo>
                    <a:pt x="3824601" y="0"/>
                    <a:pt x="4927706" y="1103105"/>
                    <a:pt x="4927706" y="2463853"/>
                  </a:cubicBezTo>
                  <a:cubicBezTo>
                    <a:pt x="4927706" y="3824601"/>
                    <a:pt x="3824601" y="4927706"/>
                    <a:pt x="2463853" y="4927706"/>
                  </a:cubicBezTo>
                  <a:cubicBezTo>
                    <a:pt x="1103105" y="4927706"/>
                    <a:pt x="0" y="3824601"/>
                    <a:pt x="0" y="246385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688103" tIns="581082" rIns="1398403" bIns="581083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5720454" y="1233230"/>
              <a:ext cx="4927706" cy="4927706"/>
            </a:xfrm>
            <a:custGeom>
              <a:avLst/>
              <a:gdLst>
                <a:gd name="connsiteX0" fmla="*/ 0 w 4927706"/>
                <a:gd name="connsiteY0" fmla="*/ 2463853 h 4927706"/>
                <a:gd name="connsiteX1" fmla="*/ 2463853 w 4927706"/>
                <a:gd name="connsiteY1" fmla="*/ 0 h 4927706"/>
                <a:gd name="connsiteX2" fmla="*/ 4927706 w 4927706"/>
                <a:gd name="connsiteY2" fmla="*/ 2463853 h 4927706"/>
                <a:gd name="connsiteX3" fmla="*/ 2463853 w 4927706"/>
                <a:gd name="connsiteY3" fmla="*/ 4927706 h 4927706"/>
                <a:gd name="connsiteX4" fmla="*/ 0 w 4927706"/>
                <a:gd name="connsiteY4" fmla="*/ 2463853 h 4927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706" h="4927706">
                  <a:moveTo>
                    <a:pt x="0" y="2463853"/>
                  </a:moveTo>
                  <a:cubicBezTo>
                    <a:pt x="0" y="1103105"/>
                    <a:pt x="1103105" y="0"/>
                    <a:pt x="2463853" y="0"/>
                  </a:cubicBezTo>
                  <a:cubicBezTo>
                    <a:pt x="3824601" y="0"/>
                    <a:pt x="4927706" y="1103105"/>
                    <a:pt x="4927706" y="2463853"/>
                  </a:cubicBezTo>
                  <a:cubicBezTo>
                    <a:pt x="4927706" y="3824601"/>
                    <a:pt x="3824601" y="4927706"/>
                    <a:pt x="2463853" y="4927706"/>
                  </a:cubicBezTo>
                  <a:cubicBezTo>
                    <a:pt x="1103105" y="4927706"/>
                    <a:pt x="0" y="3824601"/>
                    <a:pt x="0" y="2463853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50000"/>
              </a:scheme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398403" tIns="581083" rIns="688103" bIns="581082" numCol="1" spcCol="1270" anchor="ctr" anchorCtr="0">
              <a:noAutofit/>
            </a:bodyPr>
            <a:lstStyle/>
            <a:p>
              <a:pPr lvl="0" algn="r" defTabSz="88900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</a:pPr>
              <a:endParaRPr lang="en-US" sz="1200" kern="1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033848" y="2742920"/>
            <a:ext cx="1861678" cy="2172979"/>
            <a:chOff x="10522034" y="3844256"/>
            <a:chExt cx="3723355" cy="4345956"/>
          </a:xfrm>
        </p:grpSpPr>
        <p:sp>
          <p:nvSpPr>
            <p:cNvPr id="35" name="Rectangle 34"/>
            <p:cNvSpPr/>
            <p:nvPr/>
          </p:nvSpPr>
          <p:spPr>
            <a:xfrm>
              <a:off x="10522034" y="3844256"/>
              <a:ext cx="3723355" cy="153888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2754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12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PROCESS CHEMICAL </a:t>
              </a:r>
            </a:p>
            <a:p>
              <a:pPr marL="0" marR="0" lvl="0" indent="0" algn="ctr" defTabSz="912754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12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SPECIALTIES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0522034" y="5933185"/>
              <a:ext cx="3723355" cy="225702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R="0" lvl="0" algn="ctr" defTabSz="912754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tabLst/>
                <a:defRPr/>
              </a:pPr>
              <a:r>
                <a:rPr kumimoji="0" lang="en-US" sz="1200" b="1" i="0" u="none" strike="noStrike" kern="1200" cap="all" spc="15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Examples:</a:t>
              </a:r>
            </a:p>
            <a:p>
              <a:pPr marR="0" lvl="0" algn="ctr" defTabSz="912754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tabLst/>
                <a:defRPr/>
              </a:pPr>
              <a:r>
                <a:rPr kumimoji="0" lang="en-US" sz="1200" b="1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High Performance:</a:t>
              </a:r>
            </a:p>
            <a:p>
              <a:pPr marR="0" lvl="0" algn="ctr" defTabSz="912754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Release agents </a:t>
              </a:r>
            </a:p>
            <a:p>
              <a:pPr marR="0" lvl="0" algn="ctr" defTabSz="912754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Purging compounds</a:t>
              </a:r>
            </a:p>
            <a:p>
              <a:pPr marR="0" lvl="0" algn="ctr" defTabSz="912754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Cleaners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919808" y="2704414"/>
            <a:ext cx="1868021" cy="2250734"/>
            <a:chOff x="10509348" y="3844256"/>
            <a:chExt cx="3736041" cy="4501466"/>
          </a:xfrm>
        </p:grpSpPr>
        <p:sp>
          <p:nvSpPr>
            <p:cNvPr id="24" name="Rectangle 23"/>
            <p:cNvSpPr/>
            <p:nvPr/>
          </p:nvSpPr>
          <p:spPr>
            <a:xfrm>
              <a:off x="10522034" y="3844256"/>
              <a:ext cx="3723355" cy="10259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2754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120" normalizeH="0" noProof="0" dirty="0">
                  <a:ln>
                    <a:noFill/>
                  </a:ln>
                  <a:solidFill>
                    <a:srgbClr val="F3664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CHEMICAL </a:t>
              </a:r>
            </a:p>
            <a:p>
              <a:pPr marL="0" marR="0" lvl="0" indent="0" defTabSz="912754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120" normalizeH="0" noProof="0" dirty="0">
                  <a:ln>
                    <a:noFill/>
                  </a:ln>
                  <a:solidFill>
                    <a:srgbClr val="F3664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SPECIALTIES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509348" y="5473141"/>
              <a:ext cx="3723355" cy="287258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R="0" lvl="0" defTabSz="912754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tabLst/>
                <a:defRPr/>
              </a:pPr>
              <a:r>
                <a:rPr kumimoji="0" lang="en-US" sz="1600" b="1" i="0" u="none" strike="noStrike" kern="1200" cap="all" spc="150" normalizeH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Examples:</a:t>
              </a:r>
            </a:p>
            <a:p>
              <a:pPr marR="0" lvl="0" defTabSz="912754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tabLst/>
                <a:defRPr/>
              </a:pPr>
              <a:r>
                <a:rPr kumimoji="0" lang="en-US" sz="1600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Adhesives</a:t>
              </a:r>
            </a:p>
            <a:p>
              <a:pPr marR="0" lvl="0" defTabSz="912754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Coatings</a:t>
              </a:r>
            </a:p>
            <a:p>
              <a:pPr marR="0" lvl="0" defTabSz="912754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Lubricants</a:t>
              </a:r>
            </a:p>
            <a:p>
              <a:pPr marR="0" lvl="0" defTabSz="912754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Greases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222834" y="2704414"/>
            <a:ext cx="1878547" cy="2273654"/>
            <a:chOff x="10522034" y="3844256"/>
            <a:chExt cx="3757093" cy="4547305"/>
          </a:xfrm>
        </p:grpSpPr>
        <p:sp>
          <p:nvSpPr>
            <p:cNvPr id="27" name="Rectangle 26"/>
            <p:cNvSpPr/>
            <p:nvPr/>
          </p:nvSpPr>
          <p:spPr>
            <a:xfrm>
              <a:off x="10522034" y="3844256"/>
              <a:ext cx="3723355" cy="10259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r" defTabSz="912754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120" normalizeH="0" noProof="0" dirty="0">
                  <a:ln>
                    <a:noFill/>
                  </a:ln>
                  <a:solidFill>
                    <a:srgbClr val="ED872B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PROCESS CHEMICALS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555772" y="5518981"/>
              <a:ext cx="3723355" cy="287258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R="0" lvl="0" algn="r" defTabSz="912754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tabLst/>
                <a:defRPr/>
              </a:pPr>
              <a:r>
                <a:rPr kumimoji="0" lang="en-US" sz="1600" b="1" i="0" u="none" strike="noStrike" kern="1200" cap="all" spc="15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</a:rPr>
                <a:t>Examples:</a:t>
              </a:r>
            </a:p>
            <a:p>
              <a:pPr marR="0" lvl="0" algn="r" defTabSz="912754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tabLst/>
                <a:defRPr/>
              </a:pPr>
              <a:r>
                <a:rPr kumimoji="0" lang="en-US" sz="1600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</a:rPr>
                <a:t>Metalworking fluids</a:t>
              </a:r>
            </a:p>
            <a:p>
              <a:pPr marR="0" lvl="0" algn="r" defTabSz="912754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tabLst/>
                <a:defRPr/>
              </a:pPr>
              <a:r>
                <a:rPr lang="en-US" sz="1600" b="0" u="none" dirty="0">
                  <a:solidFill>
                    <a:schemeClr val="bg1"/>
                  </a:solidFill>
                  <a:latin typeface="Arial" charset="0"/>
                </a:rPr>
                <a:t>Etching agents</a:t>
              </a:r>
            </a:p>
            <a:p>
              <a:pPr marR="0" lvl="0" algn="r" defTabSz="912754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tabLst/>
                <a:defRPr/>
              </a:pPr>
              <a:r>
                <a:rPr kumimoji="0" lang="en-US" sz="1600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</a:rPr>
                <a:t>Cleaners</a:t>
              </a:r>
            </a:p>
            <a:p>
              <a:pPr marR="0" lvl="0" algn="r" defTabSz="912754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tabLst/>
                <a:defRPr/>
              </a:pPr>
              <a:r>
                <a:rPr lang="en-US" sz="1600" b="0" u="none" dirty="0">
                  <a:solidFill>
                    <a:schemeClr val="bg1"/>
                  </a:solidFill>
                  <a:latin typeface="Arial" charset="0"/>
                </a:rPr>
                <a:t>Tool &amp; mold sealers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364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business MODEL</a:t>
            </a:r>
            <a:br>
              <a:rPr lang="en-US"/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D45C7-075C-8640-A266-DB9AAC2D9D5C}" type="slidenum">
              <a:rPr kumimoji="0" lang="en-US" sz="651" b="0" i="0" u="none" strike="noStrike" kern="1200" cap="all" spc="75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946409" y="1275588"/>
            <a:ext cx="4306824" cy="4306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 rot="17045649">
            <a:off x="4142684" y="1449989"/>
            <a:ext cx="3930316" cy="3930316"/>
            <a:chOff x="8282193" y="2899977"/>
            <a:chExt cx="7860632" cy="7860632"/>
          </a:xfrm>
        </p:grpSpPr>
        <p:sp>
          <p:nvSpPr>
            <p:cNvPr id="22" name="Donut 21"/>
            <p:cNvSpPr/>
            <p:nvPr/>
          </p:nvSpPr>
          <p:spPr>
            <a:xfrm>
              <a:off x="8282193" y="2899977"/>
              <a:ext cx="7860632" cy="7860632"/>
            </a:xfrm>
            <a:prstGeom prst="donut">
              <a:avLst>
                <a:gd name="adj" fmla="val 8668"/>
              </a:avLst>
            </a:prstGeom>
            <a:solidFill>
              <a:srgbClr val="F58A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678795" y="3322121"/>
              <a:ext cx="7071758" cy="7071758"/>
            </a:xfrm>
            <a:prstGeom prst="rect">
              <a:avLst/>
            </a:prstGeom>
            <a:noFill/>
          </p:spPr>
          <p:txBody>
            <a:bodyPr wrap="square" rtlCol="0">
              <a:prstTxWarp prst="textCircle">
                <a:avLst/>
              </a:prstTxWarp>
              <a:sp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Maintenance • Purchasing • HR • Quality • Regulatory • SCM • Administration • Engineering • Finance • HSE • IT • Logistics • Manufacturing •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793383" y="2143922"/>
            <a:ext cx="2647950" cy="2797329"/>
            <a:chOff x="9583590" y="4287844"/>
            <a:chExt cx="5295900" cy="559465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83590" y="7672702"/>
              <a:ext cx="5295900" cy="22098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 rot="21331483">
              <a:off x="9996270" y="4287844"/>
              <a:ext cx="4496449" cy="4723960"/>
            </a:xfrm>
            <a:prstGeom prst="rect">
              <a:avLst/>
            </a:prstGeom>
            <a:noFill/>
            <a:effectLst/>
            <a:scene3d>
              <a:camera prst="orthographicFront"/>
              <a:lightRig rig="contrasting" dir="t"/>
            </a:scene3d>
            <a:sp3d prstMaterial="matte"/>
          </p:spPr>
          <p:txBody>
            <a:bodyPr spcFirstLastPara="1" wrap="none" lIns="45720" tIns="22860" rIns="45720" bIns="22860" numCol="1" anchor="ctr" anchorCtr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Develop an Intimate Understanding</a:t>
              </a:r>
              <a:br>
                <a:rPr kumimoji="0" lang="en-US" sz="1000" b="1" i="0" u="none" strike="noStrike" kern="1200" cap="none" spc="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</a:br>
              <a:r>
                <a:rPr kumimoji="0" lang="en-US" sz="1000" b="1" i="0" u="none" strike="noStrike" kern="1200" cap="none" spc="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of the Customer’s Needs</a:t>
              </a: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Sales / Customer &amp; Technical Service</a:t>
              </a:r>
            </a:p>
          </p:txBody>
        </p:sp>
      </p:grpSp>
      <p:sp>
        <p:nvSpPr>
          <p:cNvPr id="27" name="Oval 26"/>
          <p:cNvSpPr/>
          <p:nvPr/>
        </p:nvSpPr>
        <p:spPr>
          <a:xfrm>
            <a:off x="5298317" y="2581482"/>
            <a:ext cx="1650100" cy="1650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Customer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Relationship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368751" y="1860982"/>
            <a:ext cx="3295242" cy="3155863"/>
            <a:chOff x="8734326" y="3721963"/>
            <a:chExt cx="6590483" cy="6311726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70409" y="3721963"/>
              <a:ext cx="3454400" cy="4584700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 rot="3310331">
              <a:off x="8872076" y="4451073"/>
              <a:ext cx="5444866" cy="5720366"/>
            </a:xfrm>
            <a:prstGeom prst="rect">
              <a:avLst/>
            </a:prstGeom>
            <a:noFill/>
            <a:effectLst/>
            <a:scene3d>
              <a:camera prst="orthographicFront"/>
              <a:lightRig rig="contrasting" dir="t"/>
            </a:scene3d>
            <a:sp3d prstMaterial="matte"/>
          </p:spPr>
          <p:txBody>
            <a:bodyPr spcFirstLastPara="1" wrap="none" lIns="45720" tIns="22860" rIns="45720" bIns="22860" numCol="1" anchor="ctr" anchorCtr="0">
              <a:prstTxWarp prst="textArchUp">
                <a:avLst>
                  <a:gd name="adj" fmla="val 10773153"/>
                </a:avLst>
              </a:prstTxWarp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I</a:t>
              </a:r>
              <a:r>
                <a:rPr kumimoji="0" lang="en-US" sz="1050" b="1" i="0" u="none" strike="noStrike" kern="1200" cap="none" spc="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dentify or Develop</a:t>
              </a:r>
              <a:br>
                <a:rPr kumimoji="0" lang="en-US" sz="1050" b="1" i="0" u="none" strike="noStrike" kern="1200" cap="none" spc="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</a:br>
              <a:r>
                <a:rPr kumimoji="0" lang="en-US" sz="1050" b="1" i="0" u="none" strike="noStrike" kern="1200" cap="none" spc="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Differentiated Products</a:t>
              </a: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1" u="none" strike="noStrike" kern="1200" cap="none" spc="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M&amp;T/Sales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562174" y="1860982"/>
            <a:ext cx="3300801" cy="3078328"/>
            <a:chOff x="9121173" y="3721963"/>
            <a:chExt cx="6601602" cy="6156656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21173" y="3721963"/>
              <a:ext cx="3073400" cy="4610100"/>
            </a:xfrm>
            <a:prstGeom prst="rect">
              <a:avLst/>
            </a:prstGeom>
          </p:spPr>
        </p:pic>
        <p:sp>
          <p:nvSpPr>
            <p:cNvPr id="48" name="Rectangle 47"/>
            <p:cNvSpPr/>
            <p:nvPr/>
          </p:nvSpPr>
          <p:spPr>
            <a:xfrm rot="17755138">
              <a:off x="10140159" y="4296003"/>
              <a:ext cx="5444866" cy="5720366"/>
            </a:xfrm>
            <a:prstGeom prst="rect">
              <a:avLst/>
            </a:prstGeom>
            <a:noFill/>
            <a:effectLst/>
            <a:scene3d>
              <a:camera prst="orthographicFront"/>
              <a:lightRig rig="contrasting" dir="t"/>
            </a:scene3d>
            <a:sp3d prstMaterial="matte"/>
          </p:spPr>
          <p:txBody>
            <a:bodyPr spcFirstLastPara="1" wrap="none" lIns="45720" tIns="22860" rIns="45720" bIns="22860" numCol="1" anchor="ctr" anchorCtr="0">
              <a:prstTxWarp prst="textArchUp">
                <a:avLst>
                  <a:gd name="adj" fmla="val 10773153"/>
                </a:avLst>
              </a:prstTxWarp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Define Value and</a:t>
              </a:r>
              <a:br>
                <a:rPr kumimoji="0" lang="en-US" sz="1000" b="1" i="0" u="none" strike="noStrike" kern="1200" cap="none" spc="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</a:br>
              <a:r>
                <a:rPr kumimoji="0" lang="en-US" sz="1000" b="1" i="0" u="none" strike="noStrike" kern="1200" cap="none" spc="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Deliver Service</a:t>
              </a: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Sales / Customer &amp; Technical Service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515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7">
      <a:dk1>
        <a:srgbClr val="000000"/>
      </a:dk1>
      <a:lt1>
        <a:srgbClr val="FFFFFF"/>
      </a:lt1>
      <a:dk2>
        <a:srgbClr val="636569"/>
      </a:dk2>
      <a:lt2>
        <a:srgbClr val="E7E6E6"/>
      </a:lt2>
      <a:accent1>
        <a:srgbClr val="F36641"/>
      </a:accent1>
      <a:accent2>
        <a:srgbClr val="74C1AA"/>
      </a:accent2>
      <a:accent3>
        <a:srgbClr val="A8AAA8"/>
      </a:accent3>
      <a:accent4>
        <a:srgbClr val="F4824E"/>
      </a:accent4>
      <a:accent5>
        <a:srgbClr val="AA6C29"/>
      </a:accent5>
      <a:accent6>
        <a:srgbClr val="636569"/>
      </a:accent6>
      <a:hlink>
        <a:srgbClr val="0563C1"/>
      </a:hlink>
      <a:folHlink>
        <a:srgbClr val="75C2AA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36-0047-brand-launch-master-widescreen-updates-ppt-v3" id="{35807052-25A0-FF46-81F8-FE30867AA02D}" vid="{9F75EBC9-E74F-9D45-BCE9-31DB236CAE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DBA73A0-1ACB-B84A-B6A5-3350B2C752D0}">
  <we:reference id="wa104381411" version="1.0.0.0" store="en-US" storeType="OMEX"/>
  <we:alternateReferences>
    <we:reference id="WA104381411" version="1.0.0.0" store="WA10438141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1687</TotalTime>
  <Words>2169</Words>
  <Application>Microsoft Macintosh PowerPoint</Application>
  <PresentationFormat>Widescreen</PresentationFormat>
  <Paragraphs>571</Paragraphs>
  <Slides>50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Arial</vt:lpstr>
      <vt:lpstr>Calibri</vt:lpstr>
      <vt:lpstr>Office Theme</vt:lpstr>
      <vt:lpstr>PowerPoint Presentation</vt:lpstr>
      <vt:lpstr>CHEM-trend fundamentals</vt:lpstr>
      <vt:lpstr>Chem-Trend History</vt:lpstr>
      <vt:lpstr>Chem-Trend History</vt:lpstr>
      <vt:lpstr>Chem-Trend History</vt:lpstr>
      <vt:lpstr>VIsion</vt:lpstr>
      <vt:lpstr>Mission</vt:lpstr>
      <vt:lpstr>Field of business</vt:lpstr>
      <vt:lpstr>business MODEL </vt:lpstr>
      <vt:lpstr>values </vt:lpstr>
      <vt:lpstr>PowerPoint Presentation</vt:lpstr>
      <vt:lpstr>CHEM-TREND IS FOR YOU</vt:lpstr>
      <vt:lpstr>CHEM-trend fundamentals</vt:lpstr>
      <vt:lpstr>Why Chem-Trend Slides</vt:lpstr>
      <vt:lpstr>Chem-Trend is the most proven partner in the world for release agents, purging compounds, and other process chemical specialties.</vt:lpstr>
      <vt:lpstr>PowerPoint Presentation</vt:lpstr>
      <vt:lpstr>Chem-Trend Fundamentals</vt:lpstr>
      <vt:lpstr>Global Executive Committee (GEC)</vt:lpstr>
      <vt:lpstr>Global Reach with Local Presence</vt:lpstr>
      <vt:lpstr>PowerPoint Presentation</vt:lpstr>
      <vt:lpstr>End User Market Diversification</vt:lpstr>
      <vt:lpstr>Chem-Trend Advantage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OPERATIONS FOOTPRINT</vt:lpstr>
      <vt:lpstr>PowerPoint Presentation</vt:lpstr>
      <vt:lpstr>Affiliations Slides</vt:lpstr>
      <vt:lpstr>PowerPoint Presentation</vt:lpstr>
      <vt:lpstr>PowerPoint Presentation</vt:lpstr>
      <vt:lpstr>Freudenberg Chemical  Specialties </vt:lpstr>
      <vt:lpstr>Freudenberg Chemical  Specialties </vt:lpstr>
      <vt:lpstr>Industry Solutions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Slide Images</vt:lpstr>
      <vt:lpstr>PowerPoint Presentation</vt:lpstr>
      <vt:lpstr>PowerPoint Presentation</vt:lpstr>
      <vt:lpstr>PowerPoint Presentation</vt:lpstr>
      <vt:lpstr>PowerPoint Presentation</vt:lpstr>
      <vt:lpstr>Additional  Dam images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Phire User 3</dc:creator>
  <cp:keywords/>
  <dc:description/>
  <cp:lastModifiedBy>Phire User 3</cp:lastModifiedBy>
  <cp:revision>84</cp:revision>
  <cp:lastPrinted>2019-03-27T16:34:23Z</cp:lastPrinted>
  <dcterms:created xsi:type="dcterms:W3CDTF">2019-09-12T13:51:53Z</dcterms:created>
  <dcterms:modified xsi:type="dcterms:W3CDTF">2020-01-10T15:49:33Z</dcterms:modified>
  <cp:category/>
</cp:coreProperties>
</file>